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5143500" cx="9144000"/>
  <p:notesSz cx="6858000" cy="9144000"/>
  <p:embeddedFontLst>
    <p:embeddedFont>
      <p:font typeface="Roboto"/>
      <p:regular r:id="rId35"/>
      <p:bold r:id="rId36"/>
      <p:italic r:id="rId37"/>
      <p:boldItalic r:id="rId38"/>
    </p:embeddedFont>
    <p:embeddedFont>
      <p:font typeface="Lora"/>
      <p:regular r:id="rId39"/>
      <p:bold r:id="rId40"/>
      <p:italic r:id="rId41"/>
      <p:boldItalic r:id="rId42"/>
    </p:embeddedFont>
    <p:embeddedFont>
      <p:font typeface="Quattrocento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ora-bold.fntdata"/><Relationship Id="rId20" Type="http://schemas.openxmlformats.org/officeDocument/2006/relationships/slide" Target="slides/slide16.xml"/><Relationship Id="rId42" Type="http://schemas.openxmlformats.org/officeDocument/2006/relationships/font" Target="fonts/Lora-boldItalic.fntdata"/><Relationship Id="rId41" Type="http://schemas.openxmlformats.org/officeDocument/2006/relationships/font" Target="fonts/Lora-italic.fntdata"/><Relationship Id="rId22" Type="http://schemas.openxmlformats.org/officeDocument/2006/relationships/slide" Target="slides/slide18.xml"/><Relationship Id="rId44" Type="http://schemas.openxmlformats.org/officeDocument/2006/relationships/font" Target="fonts/QuattrocentoSans-bold.fntdata"/><Relationship Id="rId21" Type="http://schemas.openxmlformats.org/officeDocument/2006/relationships/slide" Target="slides/slide17.xml"/><Relationship Id="rId43" Type="http://schemas.openxmlformats.org/officeDocument/2006/relationships/font" Target="fonts/QuattrocentoSans-regular.fntdata"/><Relationship Id="rId24" Type="http://schemas.openxmlformats.org/officeDocument/2006/relationships/slide" Target="slides/slide20.xml"/><Relationship Id="rId46" Type="http://schemas.openxmlformats.org/officeDocument/2006/relationships/font" Target="fonts/QuattrocentoSans-boldItalic.fntdata"/><Relationship Id="rId23" Type="http://schemas.openxmlformats.org/officeDocument/2006/relationships/slide" Target="slides/slide19.xml"/><Relationship Id="rId45" Type="http://schemas.openxmlformats.org/officeDocument/2006/relationships/font" Target="fonts/QuattrocentoSans-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oboto-regular.fntdata"/><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Roboto-italic.fntdata"/><Relationship Id="rId14" Type="http://schemas.openxmlformats.org/officeDocument/2006/relationships/slide" Target="slides/slide10.xml"/><Relationship Id="rId36" Type="http://schemas.openxmlformats.org/officeDocument/2006/relationships/font" Target="fonts/Roboto-bold.fntdata"/><Relationship Id="rId17" Type="http://schemas.openxmlformats.org/officeDocument/2006/relationships/slide" Target="slides/slide13.xml"/><Relationship Id="rId39" Type="http://schemas.openxmlformats.org/officeDocument/2006/relationships/font" Target="fonts/Lora-regular.fntdata"/><Relationship Id="rId16" Type="http://schemas.openxmlformats.org/officeDocument/2006/relationships/slide" Target="slides/slide12.xml"/><Relationship Id="rId38" Type="http://schemas.openxmlformats.org/officeDocument/2006/relationships/font" Target="fonts/Roboto-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jp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uides.lib.vt.edu/teamscience"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ebbtelescope.org/contents/media/images/2022/031/01G77PKB8NKR7S8Z6HBXMYATGJ" TargetMode="External"/><Relationship Id="rId3" Type="http://schemas.openxmlformats.org/officeDocument/2006/relationships/hyperlink" Target="https://www.nasa.gov/mission_pages/webb/team/index.html"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4a4383d57e_0_2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4a4383d57e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48a86b9307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48a86b930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48a5e9f286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48a5e9f28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48a5e9f286_1_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48a5e9f286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48a5e9f286_1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48a5e9f286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48a5e9f286_1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48a5e9f28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48a5e9f286_1_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48a5e9f286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One large, complex (in all dimensions), fictional project for people to work on… For example: a big European project to develop a personalised health mirror . You look in a mirror every day, the mirror monitors your health based on your look and not only gives you health tips (sleep more, drink more water), but also tells you which diseases you have and report to your GP. The prototype has been developed within your university, but now you are partnering with other institutions and commercial partners to bring it to market. We have 3 universities, 1 large industry partner wishing to develop and sell the product, a health insurer, an NGO, a patient group, and citizen scientists wishing to take part in the experiment.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48a5e9f286_1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48a5e9f28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Role of moderators: </a:t>
            </a:r>
            <a:endParaRPr/>
          </a:p>
          <a:p>
            <a:pPr indent="-317500" lvl="0" marL="457200" rtl="0" algn="l">
              <a:spcBef>
                <a:spcPts val="0"/>
              </a:spcBef>
              <a:spcAft>
                <a:spcPts val="0"/>
              </a:spcAft>
              <a:buClr>
                <a:schemeClr val="dk1"/>
              </a:buClr>
              <a:buSzPts val="1400"/>
              <a:buChar char="-"/>
            </a:pPr>
            <a:r>
              <a:rPr lang="en">
                <a:solidFill>
                  <a:schemeClr val="dk1"/>
                </a:solidFill>
              </a:rPr>
              <a:t>Observe the discussions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Stimulate the quiet tables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Any questions during the discussion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48a5e9f286_1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48a5e9f28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(For instance, things you need to manage, things you need to mange, societal impact, scientific impact, open science, publicity, economic gains etc., try to make them as concrete as possible)</a:t>
            </a:r>
            <a:endParaRPr b="1">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48a5e9f286_1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48a5e9f28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Try to group the skills/roles per aspects, many-to-many connection is possible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38a6f282f6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38a6f282f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48a5e9f286_1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48a5e9f286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Think about own situation, e.g. for a certain skill/role identified, do people know if it exists in their institution, do people know how to approach those groups etc.</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48a5e9f286_1_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48a5e9f286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 if you find the skills/roles in your institution, what are the conditions of including them in the research project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50d8dce2b6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50d8dce2b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Clr>
                <a:schemeClr val="dk1"/>
              </a:buClr>
              <a:buSzPts val="1100"/>
              <a:buFont typeface="Arial"/>
              <a:buNone/>
            </a:pPr>
            <a:r>
              <a:rPr lang="en">
                <a:solidFill>
                  <a:schemeClr val="dk1"/>
                </a:solidFill>
              </a:rPr>
              <a:t> if you find the skills/roles in your institution, what are the conditions of including them in the research project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38a6f282f6_1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38a6f282f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138a6f282f6_1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138a6f282f6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38a6f282f6_1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38a6f282f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38a6f282f6_1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38a6f282f6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38a6f282f6_1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38a6f282f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50d8dce2b6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50d8dce2b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50d8dce2b6_0_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50d8dce2b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4a4383d57e_0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4a4383d57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50d8dce2b6_0_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50d8dce2b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4a4383d57e_0_7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4a4383d57e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333333"/>
                </a:solidFill>
                <a:highlight>
                  <a:srgbClr val="FFFFFF"/>
                </a:highlight>
                <a:latin typeface="Roboto"/>
                <a:ea typeface="Roboto"/>
                <a:cs typeface="Roboto"/>
                <a:sym typeface="Roboto"/>
              </a:rPr>
              <a:t>Definition of team science from </a:t>
            </a:r>
            <a:r>
              <a:rPr lang="en" sz="1350" u="sng">
                <a:solidFill>
                  <a:schemeClr val="dk1"/>
                </a:solidFill>
                <a:highlight>
                  <a:srgbClr val="FFFFFF"/>
                </a:highlight>
                <a:latin typeface="Roboto"/>
                <a:ea typeface="Roboto"/>
                <a:cs typeface="Roboto"/>
                <a:sym typeface="Roboto"/>
                <a:hlinkClick r:id="rId2">
                  <a:extLst>
                    <a:ext uri="{A12FA001-AC4F-418D-AE19-62706E023703}">
                      <ahyp:hlinkClr val="tx"/>
                    </a:ext>
                  </a:extLst>
                </a:hlinkClick>
              </a:rPr>
              <a:t>Virginia Tech University Libraries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4a4383d57e_0_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4a4383d57e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5f391192_0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f391192_0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n" sz="1850">
                <a:solidFill>
                  <a:srgbClr val="2D2D3B"/>
                </a:solidFill>
                <a:highlight>
                  <a:srgbClr val="FFFFFF"/>
                </a:highlight>
                <a:latin typeface="Lora"/>
                <a:ea typeface="Lora"/>
                <a:cs typeface="Lora"/>
                <a:sym typeface="Lora"/>
              </a:rPr>
              <a:t>“Cosmic Cliffs” in the Carina Nebula - JWST image, </a:t>
            </a:r>
            <a:r>
              <a:rPr lang="en" sz="1850" u="sng">
                <a:solidFill>
                  <a:schemeClr val="hlink"/>
                </a:solidFill>
                <a:highlight>
                  <a:srgbClr val="FFFFFF"/>
                </a:highlight>
                <a:latin typeface="Lora"/>
                <a:ea typeface="Lora"/>
                <a:cs typeface="Lora"/>
                <a:sym typeface="Lora"/>
                <a:hlinkClick r:id="rId2"/>
              </a:rPr>
              <a:t>https://webbtelescope.org/contents/media/images/2022/031/01G77PKB8NKR7S8Z6HBXMYATGJ</a:t>
            </a:r>
            <a:endParaRPr sz="1850">
              <a:solidFill>
                <a:srgbClr val="2D2D3B"/>
              </a:solidFill>
              <a:highlight>
                <a:srgbClr val="FFFFFF"/>
              </a:highlight>
              <a:latin typeface="Lora"/>
              <a:ea typeface="Lora"/>
              <a:cs typeface="Lora"/>
              <a:sym typeface="Lora"/>
            </a:endParaRPr>
          </a:p>
          <a:p>
            <a:pPr indent="0" lvl="0" marL="0" rtl="0" algn="l">
              <a:lnSpc>
                <a:spcPct val="130000"/>
              </a:lnSpc>
              <a:spcBef>
                <a:spcPts val="1100"/>
              </a:spcBef>
              <a:spcAft>
                <a:spcPts val="0"/>
              </a:spcAft>
              <a:buNone/>
            </a:pPr>
            <a:r>
              <a:rPr lang="en" sz="1850">
                <a:solidFill>
                  <a:srgbClr val="2D2D3B"/>
                </a:solidFill>
                <a:highlight>
                  <a:srgbClr val="FFFFFF"/>
                </a:highlight>
                <a:latin typeface="Lora"/>
                <a:ea typeface="Lora"/>
                <a:cs typeface="Lora"/>
                <a:sym typeface="Lora"/>
              </a:rPr>
              <a:t>Source for the numbers: </a:t>
            </a:r>
            <a:r>
              <a:rPr lang="en" sz="1850" u="sng">
                <a:solidFill>
                  <a:schemeClr val="hlink"/>
                </a:solidFill>
                <a:highlight>
                  <a:srgbClr val="FFFFFF"/>
                </a:highlight>
                <a:latin typeface="Lora"/>
                <a:ea typeface="Lora"/>
                <a:cs typeface="Lora"/>
                <a:sym typeface="Lora"/>
                <a:hlinkClick r:id="rId3"/>
              </a:rPr>
              <a:t>https://www.nasa.gov/mission_pages/webb/team/index.html</a:t>
            </a:r>
            <a:endParaRPr sz="1850">
              <a:solidFill>
                <a:srgbClr val="2D2D3B"/>
              </a:solidFill>
              <a:highlight>
                <a:srgbClr val="FFFFFF"/>
              </a:highlight>
              <a:latin typeface="Lora"/>
              <a:ea typeface="Lora"/>
              <a:cs typeface="Lora"/>
              <a:sym typeface="Lora"/>
            </a:endParaRPr>
          </a:p>
          <a:p>
            <a:pPr indent="0" lvl="0" marL="0" rtl="0" algn="l">
              <a:lnSpc>
                <a:spcPct val="130000"/>
              </a:lnSpc>
              <a:spcBef>
                <a:spcPts val="1100"/>
              </a:spcBef>
              <a:spcAft>
                <a:spcPts val="0"/>
              </a:spcAft>
              <a:buNone/>
            </a:pPr>
            <a:r>
              <a:t/>
            </a:r>
            <a:endParaRPr sz="1850">
              <a:solidFill>
                <a:srgbClr val="2D2D3B"/>
              </a:solidFill>
              <a:highlight>
                <a:srgbClr val="FFFFFF"/>
              </a:highlight>
              <a:latin typeface="Lora"/>
              <a:ea typeface="Lora"/>
              <a:cs typeface="Lora"/>
              <a:sym typeface="Lora"/>
            </a:endParaRPr>
          </a:p>
          <a:p>
            <a:pPr indent="0" lvl="0" marL="0" rtl="0" algn="l">
              <a:lnSpc>
                <a:spcPct val="130000"/>
              </a:lnSpc>
              <a:spcBef>
                <a:spcPts val="1100"/>
              </a:spcBef>
              <a:spcAft>
                <a:spcPts val="0"/>
              </a:spcAft>
              <a:buClr>
                <a:schemeClr val="dk1"/>
              </a:buClr>
              <a:buSzPts val="1100"/>
              <a:buFont typeface="Arial"/>
              <a:buNone/>
            </a:pPr>
            <a:r>
              <a:t/>
            </a:r>
            <a:endParaRPr sz="1850">
              <a:solidFill>
                <a:srgbClr val="2D2D3B"/>
              </a:solidFill>
              <a:highlight>
                <a:srgbClr val="FFFFFF"/>
              </a:highlight>
              <a:latin typeface="Lora"/>
              <a:ea typeface="Lora"/>
              <a:cs typeface="Lora"/>
              <a:sym typeface="Lora"/>
            </a:endParaRPr>
          </a:p>
          <a:p>
            <a:pPr indent="0" lvl="0" marL="0" rtl="0" algn="l">
              <a:spcBef>
                <a:spcPts val="11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4a4383d57e_0_1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4a4383d57e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a4383d57e_0_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4a4383d57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22222"/>
                </a:solidFill>
                <a:highlight>
                  <a:srgbClr val="FFFFFF"/>
                </a:highlight>
                <a:latin typeface="Times New Roman"/>
                <a:ea typeface="Times New Roman"/>
                <a:cs typeface="Times New Roman"/>
                <a:sym typeface="Times New Roman"/>
              </a:rPr>
              <a:t>The diversity of roles and contributions drives progress and success in research and innovation.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996630" y="2003888"/>
            <a:ext cx="4523700" cy="1159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cxnSp>
        <p:nvCxnSpPr>
          <p:cNvPr id="11" name="Google Shape;11;p2"/>
          <p:cNvCxnSpPr/>
          <p:nvPr/>
        </p:nvCxnSpPr>
        <p:spPr>
          <a:xfrm>
            <a:off x="-6025" y="3676512"/>
            <a:ext cx="9162000" cy="0"/>
          </a:xfrm>
          <a:prstGeom prst="straightConnector1">
            <a:avLst/>
          </a:prstGeom>
          <a:noFill/>
          <a:ln cap="flat" cmpd="sng" w="9525">
            <a:solidFill>
              <a:srgbClr val="000000"/>
            </a:solidFill>
            <a:prstDash val="solid"/>
            <a:round/>
            <a:headEnd len="med" w="med" type="none"/>
            <a:tailEnd len="med" w="med" type="none"/>
          </a:ln>
        </p:spPr>
      </p:cxnSp>
      <p:sp>
        <p:nvSpPr>
          <p:cNvPr id="12" name="Google Shape;12;p2"/>
          <p:cNvSpPr/>
          <p:nvPr/>
        </p:nvSpPr>
        <p:spPr>
          <a:xfrm>
            <a:off x="111795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65" name="Shape 65"/>
        <p:cNvGrpSpPr/>
        <p:nvPr/>
      </p:nvGrpSpPr>
      <p:grpSpPr>
        <a:xfrm>
          <a:off x="0" y="0"/>
          <a:ext cx="0" cy="0"/>
          <a:chOff x="0" y="0"/>
          <a:chExt cx="0" cy="0"/>
        </a:xfrm>
      </p:grpSpPr>
      <p:sp>
        <p:nvSpPr>
          <p:cNvPr id="66" name="Google Shape;66;p11"/>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3" name="Shape 13"/>
        <p:cNvGrpSpPr/>
        <p:nvPr/>
      </p:nvGrpSpPr>
      <p:grpSpPr>
        <a:xfrm>
          <a:off x="0" y="0"/>
          <a:ext cx="0" cy="0"/>
          <a:chOff x="0" y="0"/>
          <a:chExt cx="0" cy="0"/>
        </a:xfrm>
      </p:grpSpPr>
      <p:sp>
        <p:nvSpPr>
          <p:cNvPr id="14" name="Google Shape;14;p3"/>
          <p:cNvSpPr txBox="1"/>
          <p:nvPr>
            <p:ph idx="1" type="subTitle"/>
          </p:nvPr>
        </p:nvSpPr>
        <p:spPr>
          <a:xfrm>
            <a:off x="2022300" y="2815923"/>
            <a:ext cx="55914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1400"/>
              <a:buNone/>
              <a:defRPr sz="1400">
                <a:highlight>
                  <a:schemeClr val="accent1"/>
                </a:highlight>
              </a:defRPr>
            </a:lvl1pPr>
            <a:lvl2pPr lvl="1" rtl="0">
              <a:spcBef>
                <a:spcPts val="0"/>
              </a:spcBef>
              <a:spcAft>
                <a:spcPts val="0"/>
              </a:spcAft>
              <a:buClr>
                <a:schemeClr val="dk2"/>
              </a:buClr>
              <a:buSzPts val="1400"/>
              <a:buNone/>
              <a:defRPr sz="1400">
                <a:solidFill>
                  <a:schemeClr val="dk2"/>
                </a:solidFill>
                <a:highlight>
                  <a:schemeClr val="accent1"/>
                </a:highlight>
              </a:defRPr>
            </a:lvl2pPr>
            <a:lvl3pPr lvl="2" rtl="0">
              <a:spcBef>
                <a:spcPts val="0"/>
              </a:spcBef>
              <a:spcAft>
                <a:spcPts val="0"/>
              </a:spcAft>
              <a:buClr>
                <a:schemeClr val="dk2"/>
              </a:buClr>
              <a:buSzPts val="1400"/>
              <a:buNone/>
              <a:defRPr sz="1400">
                <a:solidFill>
                  <a:schemeClr val="dk2"/>
                </a:solidFill>
                <a:highlight>
                  <a:schemeClr val="accent1"/>
                </a:highlight>
              </a:defRPr>
            </a:lvl3pPr>
            <a:lvl4pPr lvl="3" rtl="0">
              <a:spcBef>
                <a:spcPts val="0"/>
              </a:spcBef>
              <a:spcAft>
                <a:spcPts val="0"/>
              </a:spcAft>
              <a:buClr>
                <a:schemeClr val="dk2"/>
              </a:buClr>
              <a:buSzPts val="1400"/>
              <a:buNone/>
              <a:defRPr sz="1400">
                <a:solidFill>
                  <a:schemeClr val="dk2"/>
                </a:solidFill>
                <a:highlight>
                  <a:schemeClr val="accent1"/>
                </a:highlight>
              </a:defRPr>
            </a:lvl4pPr>
            <a:lvl5pPr lvl="4" rtl="0">
              <a:spcBef>
                <a:spcPts val="0"/>
              </a:spcBef>
              <a:spcAft>
                <a:spcPts val="0"/>
              </a:spcAft>
              <a:buClr>
                <a:schemeClr val="dk2"/>
              </a:buClr>
              <a:buSzPts val="1400"/>
              <a:buNone/>
              <a:defRPr sz="1400">
                <a:solidFill>
                  <a:schemeClr val="dk2"/>
                </a:solidFill>
                <a:highlight>
                  <a:schemeClr val="accent1"/>
                </a:highlight>
              </a:defRPr>
            </a:lvl5pPr>
            <a:lvl6pPr lvl="5" rtl="0">
              <a:spcBef>
                <a:spcPts val="0"/>
              </a:spcBef>
              <a:spcAft>
                <a:spcPts val="0"/>
              </a:spcAft>
              <a:buClr>
                <a:schemeClr val="dk2"/>
              </a:buClr>
              <a:buSzPts val="1400"/>
              <a:buNone/>
              <a:defRPr sz="1400">
                <a:solidFill>
                  <a:schemeClr val="dk2"/>
                </a:solidFill>
                <a:highlight>
                  <a:schemeClr val="accent1"/>
                </a:highlight>
              </a:defRPr>
            </a:lvl6pPr>
            <a:lvl7pPr lvl="6" rtl="0">
              <a:spcBef>
                <a:spcPts val="0"/>
              </a:spcBef>
              <a:spcAft>
                <a:spcPts val="0"/>
              </a:spcAft>
              <a:buClr>
                <a:schemeClr val="dk2"/>
              </a:buClr>
              <a:buSzPts val="1400"/>
              <a:buNone/>
              <a:defRPr sz="1400">
                <a:solidFill>
                  <a:schemeClr val="dk2"/>
                </a:solidFill>
                <a:highlight>
                  <a:schemeClr val="accent1"/>
                </a:highlight>
              </a:defRPr>
            </a:lvl7pPr>
            <a:lvl8pPr lvl="7" rtl="0">
              <a:spcBef>
                <a:spcPts val="0"/>
              </a:spcBef>
              <a:spcAft>
                <a:spcPts val="0"/>
              </a:spcAft>
              <a:buClr>
                <a:schemeClr val="dk2"/>
              </a:buClr>
              <a:buSzPts val="1400"/>
              <a:buNone/>
              <a:defRPr sz="1400">
                <a:solidFill>
                  <a:schemeClr val="dk2"/>
                </a:solidFill>
                <a:highlight>
                  <a:schemeClr val="accent1"/>
                </a:highlight>
              </a:defRPr>
            </a:lvl8pPr>
            <a:lvl9pPr lvl="8" rtl="0">
              <a:spcBef>
                <a:spcPts val="0"/>
              </a:spcBef>
              <a:spcAft>
                <a:spcPts val="0"/>
              </a:spcAft>
              <a:buClr>
                <a:schemeClr val="dk2"/>
              </a:buClr>
              <a:buSzPts val="1400"/>
              <a:buNone/>
              <a:defRPr sz="1400">
                <a:solidFill>
                  <a:schemeClr val="dk2"/>
                </a:solidFill>
                <a:highlight>
                  <a:schemeClr val="accent1"/>
                </a:highlight>
              </a:defRPr>
            </a:lvl9pPr>
          </a:lstStyle>
          <a:p/>
        </p:txBody>
      </p:sp>
      <p:cxnSp>
        <p:nvCxnSpPr>
          <p:cNvPr id="15" name="Google Shape;15;p3"/>
          <p:cNvCxnSpPr/>
          <p:nvPr/>
        </p:nvCxnSpPr>
        <p:spPr>
          <a:xfrm>
            <a:off x="-6025" y="2571762"/>
            <a:ext cx="1984500" cy="0"/>
          </a:xfrm>
          <a:prstGeom prst="straightConnector1">
            <a:avLst/>
          </a:prstGeom>
          <a:noFill/>
          <a:ln cap="flat" cmpd="sng" w="9525">
            <a:solidFill>
              <a:srgbClr val="CCCCCC"/>
            </a:solidFill>
            <a:prstDash val="solid"/>
            <a:round/>
            <a:headEnd len="med" w="med" type="none"/>
            <a:tailEnd len="med" w="med" type="none"/>
          </a:ln>
        </p:spPr>
      </p:cxnSp>
      <p:sp>
        <p:nvSpPr>
          <p:cNvPr id="16" name="Google Shape;16;p3"/>
          <p:cNvSpPr/>
          <p:nvPr/>
        </p:nvSpPr>
        <p:spPr>
          <a:xfrm>
            <a:off x="1117950" y="228825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ctrTitle"/>
          </p:nvPr>
        </p:nvSpPr>
        <p:spPr>
          <a:xfrm>
            <a:off x="2022225" y="1693523"/>
            <a:ext cx="37878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8" name="Google Shape;18;p3"/>
          <p:cNvCxnSpPr/>
          <p:nvPr/>
        </p:nvCxnSpPr>
        <p:spPr>
          <a:xfrm>
            <a:off x="5898975" y="2571750"/>
            <a:ext cx="3251100" cy="0"/>
          </a:xfrm>
          <a:prstGeom prst="straightConnector1">
            <a:avLst/>
          </a:prstGeom>
          <a:noFill/>
          <a:ln cap="flat" cmpd="sng" w="9525">
            <a:solidFill>
              <a:srgbClr val="CCCCCC"/>
            </a:solidFill>
            <a:prstDash val="solid"/>
            <a:round/>
            <a:headEnd len="med" w="med" type="none"/>
            <a:tailEnd len="med" w="med" type="none"/>
          </a:ln>
        </p:spPr>
      </p:cxnSp>
      <p:sp>
        <p:nvSpPr>
          <p:cNvPr id="19" name="Google Shape;19;p3"/>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0" name="Shape 20"/>
        <p:cNvGrpSpPr/>
        <p:nvPr/>
      </p:nvGrpSpPr>
      <p:grpSpPr>
        <a:xfrm>
          <a:off x="0" y="0"/>
          <a:ext cx="0" cy="0"/>
          <a:chOff x="0" y="0"/>
          <a:chExt cx="0" cy="0"/>
        </a:xfrm>
      </p:grpSpPr>
      <p:sp>
        <p:nvSpPr>
          <p:cNvPr id="21" name="Google Shape;21;p4"/>
          <p:cNvSpPr txBox="1"/>
          <p:nvPr>
            <p:ph idx="1" type="body"/>
          </p:nvPr>
        </p:nvSpPr>
        <p:spPr>
          <a:xfrm>
            <a:off x="2105050" y="2238000"/>
            <a:ext cx="4933800" cy="819900"/>
          </a:xfrm>
          <a:prstGeom prst="rect">
            <a:avLst/>
          </a:prstGeom>
        </p:spPr>
        <p:txBody>
          <a:bodyPr anchorCtr="0" anchor="b" bIns="91425" lIns="91425" spcFirstLastPara="1" rIns="91425" wrap="square" tIns="91425">
            <a:noAutofit/>
          </a:bodyPr>
          <a:lstStyle>
            <a:lvl1pPr indent="-381000" lvl="0" marL="457200" rtl="0" algn="ctr">
              <a:spcBef>
                <a:spcPts val="600"/>
              </a:spcBef>
              <a:spcAft>
                <a:spcPts val="0"/>
              </a:spcAft>
              <a:buSzPts val="2400"/>
              <a:buFont typeface="Lora"/>
              <a:buChar char="◉"/>
              <a:defRPr i="1" sz="2400">
                <a:latin typeface="Lora"/>
                <a:ea typeface="Lora"/>
                <a:cs typeface="Lora"/>
                <a:sym typeface="Lora"/>
              </a:defRPr>
            </a:lvl1pPr>
            <a:lvl2pPr indent="-355600" lvl="1" marL="914400" rtl="0" algn="ctr">
              <a:spcBef>
                <a:spcPts val="0"/>
              </a:spcBef>
              <a:spcAft>
                <a:spcPts val="0"/>
              </a:spcAft>
              <a:buSzPts val="2000"/>
              <a:buFont typeface="Lora"/>
              <a:buChar char="○"/>
              <a:defRPr i="1">
                <a:latin typeface="Lora"/>
                <a:ea typeface="Lora"/>
                <a:cs typeface="Lora"/>
                <a:sym typeface="Lora"/>
              </a:defRPr>
            </a:lvl2pPr>
            <a:lvl3pPr indent="-355600" lvl="2" marL="1371600" rtl="0" algn="ctr">
              <a:spcBef>
                <a:spcPts val="0"/>
              </a:spcBef>
              <a:spcAft>
                <a:spcPts val="0"/>
              </a:spcAft>
              <a:buSzPts val="2000"/>
              <a:buFont typeface="Lora"/>
              <a:buChar char="■"/>
              <a:defRPr i="1">
                <a:latin typeface="Lora"/>
                <a:ea typeface="Lora"/>
                <a:cs typeface="Lora"/>
                <a:sym typeface="Lora"/>
              </a:defRPr>
            </a:lvl3pPr>
            <a:lvl4pPr indent="-381000" lvl="3" marL="1828800" rtl="0" algn="ctr">
              <a:spcBef>
                <a:spcPts val="0"/>
              </a:spcBef>
              <a:spcAft>
                <a:spcPts val="0"/>
              </a:spcAft>
              <a:buSzPts val="2400"/>
              <a:buFont typeface="Lora"/>
              <a:buChar char="●"/>
              <a:defRPr i="1" sz="2400">
                <a:latin typeface="Lora"/>
                <a:ea typeface="Lora"/>
                <a:cs typeface="Lora"/>
                <a:sym typeface="Lora"/>
              </a:defRPr>
            </a:lvl4pPr>
            <a:lvl5pPr indent="-381000" lvl="4" marL="2286000" rtl="0" algn="ctr">
              <a:spcBef>
                <a:spcPts val="0"/>
              </a:spcBef>
              <a:spcAft>
                <a:spcPts val="0"/>
              </a:spcAft>
              <a:buSzPts val="2400"/>
              <a:buFont typeface="Lora"/>
              <a:buChar char="○"/>
              <a:defRPr i="1" sz="2400">
                <a:latin typeface="Lora"/>
                <a:ea typeface="Lora"/>
                <a:cs typeface="Lora"/>
                <a:sym typeface="Lora"/>
              </a:defRPr>
            </a:lvl5pPr>
            <a:lvl6pPr indent="-381000" lvl="5" marL="2743200" rtl="0" algn="ctr">
              <a:spcBef>
                <a:spcPts val="0"/>
              </a:spcBef>
              <a:spcAft>
                <a:spcPts val="0"/>
              </a:spcAft>
              <a:buSzPts val="2400"/>
              <a:buFont typeface="Lora"/>
              <a:buChar char="■"/>
              <a:defRPr i="1" sz="2400">
                <a:latin typeface="Lora"/>
                <a:ea typeface="Lora"/>
                <a:cs typeface="Lora"/>
                <a:sym typeface="Lora"/>
              </a:defRPr>
            </a:lvl6pPr>
            <a:lvl7pPr indent="-381000" lvl="6" marL="3200400" rtl="0" algn="ctr">
              <a:spcBef>
                <a:spcPts val="0"/>
              </a:spcBef>
              <a:spcAft>
                <a:spcPts val="0"/>
              </a:spcAft>
              <a:buSzPts val="2400"/>
              <a:buFont typeface="Lora"/>
              <a:buChar char="●"/>
              <a:defRPr i="1" sz="2400">
                <a:latin typeface="Lora"/>
                <a:ea typeface="Lora"/>
                <a:cs typeface="Lora"/>
                <a:sym typeface="Lora"/>
              </a:defRPr>
            </a:lvl7pPr>
            <a:lvl8pPr indent="-381000" lvl="7" marL="3657600" rtl="0" algn="ctr">
              <a:spcBef>
                <a:spcPts val="0"/>
              </a:spcBef>
              <a:spcAft>
                <a:spcPts val="0"/>
              </a:spcAft>
              <a:buSzPts val="2400"/>
              <a:buFont typeface="Lora"/>
              <a:buChar char="○"/>
              <a:defRPr i="1" sz="2400">
                <a:latin typeface="Lora"/>
                <a:ea typeface="Lora"/>
                <a:cs typeface="Lora"/>
                <a:sym typeface="Lora"/>
              </a:defRPr>
            </a:lvl8pPr>
            <a:lvl9pPr indent="-381000" lvl="8" marL="4114800" algn="ctr">
              <a:spcBef>
                <a:spcPts val="0"/>
              </a:spcBef>
              <a:spcAft>
                <a:spcPts val="0"/>
              </a:spcAft>
              <a:buSzPts val="2400"/>
              <a:buFont typeface="Lora"/>
              <a:buChar char="■"/>
              <a:defRPr i="1" sz="2400">
                <a:latin typeface="Lora"/>
                <a:ea typeface="Lora"/>
                <a:cs typeface="Lora"/>
                <a:sym typeface="Lora"/>
              </a:defRPr>
            </a:lvl9pPr>
          </a:lstStyle>
          <a:p/>
        </p:txBody>
      </p:sp>
      <p:cxnSp>
        <p:nvCxnSpPr>
          <p:cNvPr id="22" name="Google Shape;22;p4"/>
          <p:cNvCxnSpPr/>
          <p:nvPr/>
        </p:nvCxnSpPr>
        <p:spPr>
          <a:xfrm>
            <a:off x="4584075" y="3676500"/>
            <a:ext cx="0" cy="1480500"/>
          </a:xfrm>
          <a:prstGeom prst="straightConnector1">
            <a:avLst/>
          </a:prstGeom>
          <a:noFill/>
          <a:ln cap="flat" cmpd="sng" w="9525">
            <a:solidFill>
              <a:srgbClr val="CCCCCC"/>
            </a:solidFill>
            <a:prstDash val="solid"/>
            <a:round/>
            <a:headEnd len="med" w="med" type="none"/>
            <a:tailEnd len="med" w="med" type="none"/>
          </a:ln>
        </p:spPr>
      </p:cxnSp>
      <p:sp>
        <p:nvSpPr>
          <p:cNvPr id="23" name="Google Shape;23;p4"/>
          <p:cNvSpPr/>
          <p:nvPr/>
        </p:nvSpPr>
        <p:spPr>
          <a:xfrm>
            <a:off x="428850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txBox="1"/>
          <p:nvPr/>
        </p:nvSpPr>
        <p:spPr>
          <a:xfrm>
            <a:off x="3593400" y="3412652"/>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Lora"/>
                <a:ea typeface="Lora"/>
                <a:cs typeface="Lora"/>
                <a:sym typeface="Lora"/>
              </a:rPr>
              <a:t>“</a:t>
            </a:r>
            <a:endParaRPr b="1" sz="3600">
              <a:latin typeface="Lora"/>
              <a:ea typeface="Lora"/>
              <a:cs typeface="Lora"/>
              <a:sym typeface="Lora"/>
            </a:endParaRPr>
          </a:p>
        </p:txBody>
      </p:sp>
      <p:sp>
        <p:nvSpPr>
          <p:cNvPr id="25" name="Google Shape;25;p4"/>
          <p:cNvSpPr txBox="1"/>
          <p:nvPr>
            <p:ph idx="12" type="sldNum"/>
          </p:nvPr>
        </p:nvSpPr>
        <p:spPr>
          <a:xfrm>
            <a:off x="4297650" y="1"/>
            <a:ext cx="548700" cy="393600"/>
          </a:xfrm>
          <a:prstGeom prst="rect">
            <a:avLst/>
          </a:prstGeom>
        </p:spPr>
        <p:txBody>
          <a:bodyPr anchorCtr="0" anchor="t" bIns="91425" lIns="91425" spcFirstLastPara="1" rIns="91425" wrap="square" tIns="91425">
            <a:noAutofit/>
          </a:bodyPr>
          <a:lstStyle>
            <a:lvl1pPr lvl="0" rtl="0" algn="ctr">
              <a:buNone/>
              <a:defRPr>
                <a:latin typeface="Lora"/>
                <a:ea typeface="Lora"/>
                <a:cs typeface="Lora"/>
                <a:sym typeface="Lora"/>
              </a:defRPr>
            </a:lvl1pPr>
            <a:lvl2pPr lvl="1" rtl="0" algn="ctr">
              <a:buNone/>
              <a:defRPr>
                <a:latin typeface="Lora"/>
                <a:ea typeface="Lora"/>
                <a:cs typeface="Lora"/>
                <a:sym typeface="Lora"/>
              </a:defRPr>
            </a:lvl2pPr>
            <a:lvl3pPr lvl="2" rtl="0" algn="ctr">
              <a:buNone/>
              <a:defRPr>
                <a:latin typeface="Lora"/>
                <a:ea typeface="Lora"/>
                <a:cs typeface="Lora"/>
                <a:sym typeface="Lora"/>
              </a:defRPr>
            </a:lvl3pPr>
            <a:lvl4pPr lvl="3" rtl="0" algn="ctr">
              <a:buNone/>
              <a:defRPr>
                <a:latin typeface="Lora"/>
                <a:ea typeface="Lora"/>
                <a:cs typeface="Lora"/>
                <a:sym typeface="Lora"/>
              </a:defRPr>
            </a:lvl4pPr>
            <a:lvl5pPr lvl="4" rtl="0" algn="ctr">
              <a:buNone/>
              <a:defRPr>
                <a:latin typeface="Lora"/>
                <a:ea typeface="Lora"/>
                <a:cs typeface="Lora"/>
                <a:sym typeface="Lora"/>
              </a:defRPr>
            </a:lvl5pPr>
            <a:lvl6pPr lvl="5" rtl="0" algn="ctr">
              <a:buNone/>
              <a:defRPr>
                <a:latin typeface="Lora"/>
                <a:ea typeface="Lora"/>
                <a:cs typeface="Lora"/>
                <a:sym typeface="Lora"/>
              </a:defRPr>
            </a:lvl6pPr>
            <a:lvl7pPr lvl="6" rtl="0" algn="ctr">
              <a:buNone/>
              <a:defRPr>
                <a:latin typeface="Lora"/>
                <a:ea typeface="Lora"/>
                <a:cs typeface="Lora"/>
                <a:sym typeface="Lora"/>
              </a:defRPr>
            </a:lvl7pPr>
            <a:lvl8pPr lvl="7" rtl="0" algn="ctr">
              <a:buNone/>
              <a:defRPr>
                <a:latin typeface="Lora"/>
                <a:ea typeface="Lora"/>
                <a:cs typeface="Lora"/>
                <a:sym typeface="Lora"/>
              </a:defRPr>
            </a:lvl8pPr>
            <a:lvl9pPr lvl="8" rtl="0" algn="ctr">
              <a:buNone/>
              <a:defRPr>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6" name="Shape 26"/>
        <p:cNvGrpSpPr/>
        <p:nvPr/>
      </p:nvGrpSpPr>
      <p:grpSpPr>
        <a:xfrm>
          <a:off x="0" y="0"/>
          <a:ext cx="0" cy="0"/>
          <a:chOff x="0" y="0"/>
          <a:chExt cx="0" cy="0"/>
        </a:xfrm>
      </p:grpSpPr>
      <p:cxnSp>
        <p:nvCxnSpPr>
          <p:cNvPr id="27" name="Google Shape;27;p5"/>
          <p:cNvCxnSpPr/>
          <p:nvPr/>
        </p:nvCxnSpPr>
        <p:spPr>
          <a:xfrm>
            <a:off x="0" y="1131725"/>
            <a:ext cx="1375800" cy="0"/>
          </a:xfrm>
          <a:prstGeom prst="straightConnector1">
            <a:avLst/>
          </a:prstGeom>
          <a:noFill/>
          <a:ln cap="flat" cmpd="sng" w="9525">
            <a:solidFill>
              <a:srgbClr val="CCCCCC"/>
            </a:solidFill>
            <a:prstDash val="solid"/>
            <a:round/>
            <a:headEnd len="med" w="med" type="none"/>
            <a:tailEnd len="med" w="med" type="none"/>
          </a:ln>
        </p:spPr>
      </p:cxnSp>
      <p:sp>
        <p:nvSpPr>
          <p:cNvPr id="28" name="Google Shape;28;p5"/>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Font typeface="Lora"/>
              <a:buNone/>
              <a:defRPr b="1" sz="2000">
                <a:latin typeface="Lora"/>
                <a:ea typeface="Lora"/>
                <a:cs typeface="Lora"/>
                <a:sym typeface="Lora"/>
              </a:defRPr>
            </a:lvl1pPr>
            <a:lvl2pPr lvl="1" rtl="0">
              <a:spcBef>
                <a:spcPts val="0"/>
              </a:spcBef>
              <a:spcAft>
                <a:spcPts val="0"/>
              </a:spcAft>
              <a:buSzPts val="2000"/>
              <a:buFont typeface="Lora"/>
              <a:buNone/>
              <a:defRPr b="1" sz="2000">
                <a:highlight>
                  <a:srgbClr val="FFFFFF"/>
                </a:highlight>
                <a:latin typeface="Lora"/>
                <a:ea typeface="Lora"/>
                <a:cs typeface="Lora"/>
                <a:sym typeface="Lora"/>
              </a:defRPr>
            </a:lvl2pPr>
            <a:lvl3pPr lvl="2" rtl="0">
              <a:spcBef>
                <a:spcPts val="0"/>
              </a:spcBef>
              <a:spcAft>
                <a:spcPts val="0"/>
              </a:spcAft>
              <a:buSzPts val="2000"/>
              <a:buFont typeface="Lora"/>
              <a:buNone/>
              <a:defRPr b="1" sz="2000">
                <a:highlight>
                  <a:srgbClr val="FFFFFF"/>
                </a:highlight>
                <a:latin typeface="Lora"/>
                <a:ea typeface="Lora"/>
                <a:cs typeface="Lora"/>
                <a:sym typeface="Lora"/>
              </a:defRPr>
            </a:lvl3pPr>
            <a:lvl4pPr lvl="3" rtl="0">
              <a:spcBef>
                <a:spcPts val="0"/>
              </a:spcBef>
              <a:spcAft>
                <a:spcPts val="0"/>
              </a:spcAft>
              <a:buSzPts val="2000"/>
              <a:buFont typeface="Lora"/>
              <a:buNone/>
              <a:defRPr b="1" sz="2000">
                <a:highlight>
                  <a:srgbClr val="FFFFFF"/>
                </a:highlight>
                <a:latin typeface="Lora"/>
                <a:ea typeface="Lora"/>
                <a:cs typeface="Lora"/>
                <a:sym typeface="Lora"/>
              </a:defRPr>
            </a:lvl4pPr>
            <a:lvl5pPr lvl="4" rtl="0">
              <a:spcBef>
                <a:spcPts val="0"/>
              </a:spcBef>
              <a:spcAft>
                <a:spcPts val="0"/>
              </a:spcAft>
              <a:buSzPts val="2000"/>
              <a:buFont typeface="Lora"/>
              <a:buNone/>
              <a:defRPr b="1" sz="2000">
                <a:highlight>
                  <a:srgbClr val="FFFFFF"/>
                </a:highlight>
                <a:latin typeface="Lora"/>
                <a:ea typeface="Lora"/>
                <a:cs typeface="Lora"/>
                <a:sym typeface="Lora"/>
              </a:defRPr>
            </a:lvl5pPr>
            <a:lvl6pPr lvl="5" rtl="0">
              <a:spcBef>
                <a:spcPts val="0"/>
              </a:spcBef>
              <a:spcAft>
                <a:spcPts val="0"/>
              </a:spcAft>
              <a:buSzPts val="2000"/>
              <a:buFont typeface="Lora"/>
              <a:buNone/>
              <a:defRPr b="1" sz="2000">
                <a:highlight>
                  <a:srgbClr val="FFFFFF"/>
                </a:highlight>
                <a:latin typeface="Lora"/>
                <a:ea typeface="Lora"/>
                <a:cs typeface="Lora"/>
                <a:sym typeface="Lora"/>
              </a:defRPr>
            </a:lvl6pPr>
            <a:lvl7pPr lvl="6" rtl="0">
              <a:spcBef>
                <a:spcPts val="0"/>
              </a:spcBef>
              <a:spcAft>
                <a:spcPts val="0"/>
              </a:spcAft>
              <a:buSzPts val="2000"/>
              <a:buFont typeface="Lora"/>
              <a:buNone/>
              <a:defRPr b="1" sz="2000">
                <a:highlight>
                  <a:srgbClr val="FFFFFF"/>
                </a:highlight>
                <a:latin typeface="Lora"/>
                <a:ea typeface="Lora"/>
                <a:cs typeface="Lora"/>
                <a:sym typeface="Lora"/>
              </a:defRPr>
            </a:lvl7pPr>
            <a:lvl8pPr lvl="7" rtl="0">
              <a:spcBef>
                <a:spcPts val="0"/>
              </a:spcBef>
              <a:spcAft>
                <a:spcPts val="0"/>
              </a:spcAft>
              <a:buSzPts val="2000"/>
              <a:buFont typeface="Lora"/>
              <a:buNone/>
              <a:defRPr b="1" sz="2000">
                <a:highlight>
                  <a:srgbClr val="FFFFFF"/>
                </a:highlight>
                <a:latin typeface="Lora"/>
                <a:ea typeface="Lora"/>
                <a:cs typeface="Lora"/>
                <a:sym typeface="Lora"/>
              </a:defRPr>
            </a:lvl8pPr>
            <a:lvl9pPr lvl="8" rtl="0">
              <a:spcBef>
                <a:spcPts val="0"/>
              </a:spcBef>
              <a:spcAft>
                <a:spcPts val="0"/>
              </a:spcAft>
              <a:buSzPts val="2000"/>
              <a:buFont typeface="Lora"/>
              <a:buNone/>
              <a:defRPr b="1" sz="2000">
                <a:highlight>
                  <a:srgbClr val="FFFFFF"/>
                </a:highlight>
                <a:latin typeface="Lora"/>
                <a:ea typeface="Lora"/>
                <a:cs typeface="Lora"/>
                <a:sym typeface="Lora"/>
              </a:defRPr>
            </a:lvl9pPr>
          </a:lstStyle>
          <a:p/>
        </p:txBody>
      </p:sp>
      <p:sp>
        <p:nvSpPr>
          <p:cNvPr id="30" name="Google Shape;30;p5"/>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indent="-355600" lvl="1" marL="9144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indent="-355600" lvl="2" marL="1371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indent="-342900" lvl="3" marL="18288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indent="-342900" lvl="4" marL="22860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indent="-342900" lvl="5" marL="27432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indent="-342900" lvl="6" marL="32004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indent="-342900" lvl="7" marL="36576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indent="-342900" lvl="8" marL="41148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p:txBody>
      </p:sp>
      <p:cxnSp>
        <p:nvCxnSpPr>
          <p:cNvPr id="31" name="Google Shape;31;p5"/>
          <p:cNvCxnSpPr/>
          <p:nvPr/>
        </p:nvCxnSpPr>
        <p:spPr>
          <a:xfrm>
            <a:off x="5265650" y="1131725"/>
            <a:ext cx="3878400" cy="0"/>
          </a:xfrm>
          <a:prstGeom prst="straightConnector1">
            <a:avLst/>
          </a:prstGeom>
          <a:noFill/>
          <a:ln cap="flat" cmpd="sng" w="9525">
            <a:solidFill>
              <a:srgbClr val="CCCCCC"/>
            </a:solidFill>
            <a:prstDash val="solid"/>
            <a:round/>
            <a:headEnd len="med" w="med" type="none"/>
            <a:tailEnd len="med" w="med" type="none"/>
          </a:ln>
        </p:spPr>
      </p:cxnSp>
      <p:sp>
        <p:nvSpPr>
          <p:cNvPr id="32" name="Google Shape;32;p5"/>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3" name="Shape 33"/>
        <p:cNvGrpSpPr/>
        <p:nvPr/>
      </p:nvGrpSpPr>
      <p:grpSpPr>
        <a:xfrm>
          <a:off x="0" y="0"/>
          <a:ext cx="0" cy="0"/>
          <a:chOff x="0" y="0"/>
          <a:chExt cx="0" cy="0"/>
        </a:xfrm>
      </p:grpSpPr>
      <p:sp>
        <p:nvSpPr>
          <p:cNvPr id="34" name="Google Shape;34;p6"/>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35" name="Google Shape;35;p6"/>
          <p:cNvSpPr txBox="1"/>
          <p:nvPr>
            <p:ph idx="1" type="body"/>
          </p:nvPr>
        </p:nvSpPr>
        <p:spPr>
          <a:xfrm>
            <a:off x="1381250" y="1618700"/>
            <a:ext cx="3425400" cy="32310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6" name="Google Shape;36;p6"/>
          <p:cNvSpPr txBox="1"/>
          <p:nvPr>
            <p:ph idx="2" type="body"/>
          </p:nvPr>
        </p:nvSpPr>
        <p:spPr>
          <a:xfrm>
            <a:off x="5012916" y="1618700"/>
            <a:ext cx="3425400" cy="32310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cxnSp>
        <p:nvCxnSpPr>
          <p:cNvPr id="37" name="Google Shape;37;p6"/>
          <p:cNvCxnSpPr/>
          <p:nvPr/>
        </p:nvCxnSpPr>
        <p:spPr>
          <a:xfrm>
            <a:off x="0" y="1131725"/>
            <a:ext cx="1375800" cy="0"/>
          </a:xfrm>
          <a:prstGeom prst="straightConnector1">
            <a:avLst/>
          </a:prstGeom>
          <a:noFill/>
          <a:ln cap="flat" cmpd="sng" w="9525">
            <a:solidFill>
              <a:srgbClr val="CCCCCC"/>
            </a:solidFill>
            <a:prstDash val="solid"/>
            <a:round/>
            <a:headEnd len="med" w="med" type="none"/>
            <a:tailEnd len="med" w="med" type="none"/>
          </a:ln>
        </p:spPr>
      </p:cxnSp>
      <p:sp>
        <p:nvSpPr>
          <p:cNvPr id="38" name="Google Shape;38;p6"/>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6"/>
          <p:cNvCxnSpPr/>
          <p:nvPr/>
        </p:nvCxnSpPr>
        <p:spPr>
          <a:xfrm>
            <a:off x="5265650" y="1131725"/>
            <a:ext cx="3878400" cy="0"/>
          </a:xfrm>
          <a:prstGeom prst="straightConnector1">
            <a:avLst/>
          </a:prstGeom>
          <a:noFill/>
          <a:ln cap="flat" cmpd="sng" w="9525">
            <a:solidFill>
              <a:srgbClr val="CCCCCC"/>
            </a:solidFill>
            <a:prstDash val="solid"/>
            <a:round/>
            <a:headEnd len="med" w="med" type="none"/>
            <a:tailEnd len="med" w="med" type="none"/>
          </a:ln>
        </p:spPr>
      </p:cxnSp>
      <p:sp>
        <p:nvSpPr>
          <p:cNvPr id="40" name="Google Shape;40;p6"/>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1" name="Shape 41"/>
        <p:cNvGrpSpPr/>
        <p:nvPr/>
      </p:nvGrpSpPr>
      <p:grpSpPr>
        <a:xfrm>
          <a:off x="0" y="0"/>
          <a:ext cx="0" cy="0"/>
          <a:chOff x="0" y="0"/>
          <a:chExt cx="0" cy="0"/>
        </a:xfrm>
      </p:grpSpPr>
      <p:sp>
        <p:nvSpPr>
          <p:cNvPr id="42" name="Google Shape;42;p7"/>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43" name="Google Shape;43;p7"/>
          <p:cNvSpPr txBox="1"/>
          <p:nvPr>
            <p:ph idx="1" type="body"/>
          </p:nvPr>
        </p:nvSpPr>
        <p:spPr>
          <a:xfrm>
            <a:off x="1381250" y="1651075"/>
            <a:ext cx="2334000" cy="3122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44" name="Google Shape;44;p7"/>
          <p:cNvSpPr txBox="1"/>
          <p:nvPr>
            <p:ph idx="2" type="body"/>
          </p:nvPr>
        </p:nvSpPr>
        <p:spPr>
          <a:xfrm>
            <a:off x="3834912" y="1651075"/>
            <a:ext cx="2334000" cy="3122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45" name="Google Shape;45;p7"/>
          <p:cNvSpPr txBox="1"/>
          <p:nvPr>
            <p:ph idx="3" type="body"/>
          </p:nvPr>
        </p:nvSpPr>
        <p:spPr>
          <a:xfrm>
            <a:off x="6288573" y="1651075"/>
            <a:ext cx="2334000" cy="31224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cxnSp>
        <p:nvCxnSpPr>
          <p:cNvPr id="46" name="Google Shape;46;p7"/>
          <p:cNvCxnSpPr/>
          <p:nvPr/>
        </p:nvCxnSpPr>
        <p:spPr>
          <a:xfrm>
            <a:off x="0" y="1131725"/>
            <a:ext cx="1375800" cy="0"/>
          </a:xfrm>
          <a:prstGeom prst="straightConnector1">
            <a:avLst/>
          </a:prstGeom>
          <a:noFill/>
          <a:ln cap="flat" cmpd="sng" w="9525">
            <a:solidFill>
              <a:srgbClr val="CCCCCC"/>
            </a:solidFill>
            <a:prstDash val="solid"/>
            <a:round/>
            <a:headEnd len="med" w="med" type="none"/>
            <a:tailEnd len="med" w="med" type="none"/>
          </a:ln>
        </p:spPr>
      </p:cxnSp>
      <p:sp>
        <p:nvSpPr>
          <p:cNvPr id="47" name="Google Shape;47;p7"/>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7"/>
          <p:cNvCxnSpPr/>
          <p:nvPr/>
        </p:nvCxnSpPr>
        <p:spPr>
          <a:xfrm>
            <a:off x="5265650" y="1131725"/>
            <a:ext cx="3878400" cy="0"/>
          </a:xfrm>
          <a:prstGeom prst="straightConnector1">
            <a:avLst/>
          </a:prstGeom>
          <a:noFill/>
          <a:ln cap="flat" cmpd="sng" w="9525">
            <a:solidFill>
              <a:srgbClr val="CCCCCC"/>
            </a:solidFill>
            <a:prstDash val="solid"/>
            <a:round/>
            <a:headEnd len="med" w="med" type="none"/>
            <a:tailEnd len="med" w="med" type="none"/>
          </a:ln>
        </p:spPr>
      </p:cxnSp>
      <p:sp>
        <p:nvSpPr>
          <p:cNvPr id="49" name="Google Shape;49;p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8"/>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cxnSp>
        <p:nvCxnSpPr>
          <p:cNvPr id="52" name="Google Shape;52;p8"/>
          <p:cNvCxnSpPr/>
          <p:nvPr/>
        </p:nvCxnSpPr>
        <p:spPr>
          <a:xfrm>
            <a:off x="0" y="1131725"/>
            <a:ext cx="1375800" cy="0"/>
          </a:xfrm>
          <a:prstGeom prst="straightConnector1">
            <a:avLst/>
          </a:prstGeom>
          <a:noFill/>
          <a:ln cap="flat" cmpd="sng" w="9525">
            <a:solidFill>
              <a:srgbClr val="CCCCCC"/>
            </a:solidFill>
            <a:prstDash val="solid"/>
            <a:round/>
            <a:headEnd len="med" w="med" type="none"/>
            <a:tailEnd len="med" w="med" type="none"/>
          </a:ln>
        </p:spPr>
      </p:cxnSp>
      <p:sp>
        <p:nvSpPr>
          <p:cNvPr id="53" name="Google Shape;53;p8"/>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8"/>
          <p:cNvCxnSpPr/>
          <p:nvPr/>
        </p:nvCxnSpPr>
        <p:spPr>
          <a:xfrm>
            <a:off x="5265650" y="1131725"/>
            <a:ext cx="3878400" cy="0"/>
          </a:xfrm>
          <a:prstGeom prst="straightConnector1">
            <a:avLst/>
          </a:prstGeom>
          <a:noFill/>
          <a:ln cap="flat" cmpd="sng" w="9525">
            <a:solidFill>
              <a:srgbClr val="CCCCCC"/>
            </a:solidFill>
            <a:prstDash val="solid"/>
            <a:round/>
            <a:headEnd len="med" w="med" type="none"/>
            <a:tailEnd len="med" w="med" type="none"/>
          </a:ln>
        </p:spPr>
      </p:cxnSp>
      <p:sp>
        <p:nvSpPr>
          <p:cNvPr id="55" name="Google Shape;55;p8"/>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9"/>
          <p:cNvSpPr txBox="1"/>
          <p:nvPr>
            <p:ph idx="1" type="body"/>
          </p:nvPr>
        </p:nvSpPr>
        <p:spPr>
          <a:xfrm>
            <a:off x="1990450" y="4037375"/>
            <a:ext cx="5163000" cy="519600"/>
          </a:xfrm>
          <a:prstGeom prst="rect">
            <a:avLst/>
          </a:prstGeom>
        </p:spPr>
        <p:txBody>
          <a:bodyPr anchorCtr="0" anchor="b" bIns="91425" lIns="91425" spcFirstLastPara="1" rIns="91425" wrap="square" tIns="91425">
            <a:noAutofit/>
          </a:bodyPr>
          <a:lstStyle>
            <a:lvl1pPr indent="-228600" lvl="0" marL="457200" algn="ctr">
              <a:spcBef>
                <a:spcPts val="360"/>
              </a:spcBef>
              <a:spcAft>
                <a:spcPts val="0"/>
              </a:spcAft>
              <a:buSzPts val="1400"/>
              <a:buFont typeface="Lora"/>
              <a:buNone/>
              <a:defRPr i="1" sz="1400">
                <a:latin typeface="Lora"/>
                <a:ea typeface="Lora"/>
                <a:cs typeface="Lora"/>
                <a:sym typeface="Lora"/>
              </a:defRPr>
            </a:lvl1pPr>
          </a:lstStyle>
          <a:p/>
        </p:txBody>
      </p:sp>
      <p:cxnSp>
        <p:nvCxnSpPr>
          <p:cNvPr id="58" name="Google Shape;58;p9"/>
          <p:cNvCxnSpPr/>
          <p:nvPr/>
        </p:nvCxnSpPr>
        <p:spPr>
          <a:xfrm>
            <a:off x="-6025" y="4666129"/>
            <a:ext cx="9162000" cy="0"/>
          </a:xfrm>
          <a:prstGeom prst="straightConnector1">
            <a:avLst/>
          </a:prstGeom>
          <a:noFill/>
          <a:ln cap="flat" cmpd="sng" w="9525">
            <a:solidFill>
              <a:srgbClr val="CCCCCC"/>
            </a:solidFill>
            <a:prstDash val="solid"/>
            <a:round/>
            <a:headEnd len="med" w="med" type="none"/>
            <a:tailEnd len="med" w="med" type="none"/>
          </a:ln>
        </p:spPr>
      </p:cxnSp>
      <p:sp>
        <p:nvSpPr>
          <p:cNvPr id="59" name="Google Shape;59;p9"/>
          <p:cNvSpPr/>
          <p:nvPr/>
        </p:nvSpPr>
        <p:spPr>
          <a:xfrm>
            <a:off x="4457400" y="4551496"/>
            <a:ext cx="229200" cy="229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txBox="1"/>
          <p:nvPr>
            <p:ph idx="12" type="sldNum"/>
          </p:nvPr>
        </p:nvSpPr>
        <p:spPr>
          <a:xfrm>
            <a:off x="4297650" y="4780700"/>
            <a:ext cx="548700" cy="362700"/>
          </a:xfrm>
          <a:prstGeom prst="rect">
            <a:avLst/>
          </a:prstGeom>
        </p:spPr>
        <p:txBody>
          <a:bodyPr anchorCtr="0" anchor="ctr" bIns="91425" lIns="91425" spcFirstLastPara="1" rIns="91425" wrap="square" tIns="91425">
            <a:noAutofit/>
          </a:bodyPr>
          <a:lstStyle>
            <a:lvl1pPr lvl="0" rtl="0" algn="ctr">
              <a:buNone/>
              <a:defRPr>
                <a:latin typeface="Lora"/>
                <a:ea typeface="Lora"/>
                <a:cs typeface="Lora"/>
                <a:sym typeface="Lora"/>
              </a:defRPr>
            </a:lvl1pPr>
            <a:lvl2pPr lvl="1" rtl="0" algn="ctr">
              <a:buNone/>
              <a:defRPr>
                <a:latin typeface="Lora"/>
                <a:ea typeface="Lora"/>
                <a:cs typeface="Lora"/>
                <a:sym typeface="Lora"/>
              </a:defRPr>
            </a:lvl2pPr>
            <a:lvl3pPr lvl="2" rtl="0" algn="ctr">
              <a:buNone/>
              <a:defRPr>
                <a:latin typeface="Lora"/>
                <a:ea typeface="Lora"/>
                <a:cs typeface="Lora"/>
                <a:sym typeface="Lora"/>
              </a:defRPr>
            </a:lvl3pPr>
            <a:lvl4pPr lvl="3" rtl="0" algn="ctr">
              <a:buNone/>
              <a:defRPr>
                <a:latin typeface="Lora"/>
                <a:ea typeface="Lora"/>
                <a:cs typeface="Lora"/>
                <a:sym typeface="Lora"/>
              </a:defRPr>
            </a:lvl4pPr>
            <a:lvl5pPr lvl="4" rtl="0" algn="ctr">
              <a:buNone/>
              <a:defRPr>
                <a:latin typeface="Lora"/>
                <a:ea typeface="Lora"/>
                <a:cs typeface="Lora"/>
                <a:sym typeface="Lora"/>
              </a:defRPr>
            </a:lvl5pPr>
            <a:lvl6pPr lvl="5" rtl="0" algn="ctr">
              <a:buNone/>
              <a:defRPr>
                <a:latin typeface="Lora"/>
                <a:ea typeface="Lora"/>
                <a:cs typeface="Lora"/>
                <a:sym typeface="Lora"/>
              </a:defRPr>
            </a:lvl6pPr>
            <a:lvl7pPr lvl="6" rtl="0" algn="ctr">
              <a:buNone/>
              <a:defRPr>
                <a:latin typeface="Lora"/>
                <a:ea typeface="Lora"/>
                <a:cs typeface="Lora"/>
                <a:sym typeface="Lora"/>
              </a:defRPr>
            </a:lvl7pPr>
            <a:lvl8pPr lvl="7" rtl="0" algn="ctr">
              <a:buNone/>
              <a:defRPr>
                <a:latin typeface="Lora"/>
                <a:ea typeface="Lora"/>
                <a:cs typeface="Lora"/>
                <a:sym typeface="Lora"/>
              </a:defRPr>
            </a:lvl8pPr>
            <a:lvl9pPr lvl="8" rtl="0" algn="ctr">
              <a:buNone/>
              <a:defRPr>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cxnSp>
        <p:nvCxnSpPr>
          <p:cNvPr id="62" name="Google Shape;62;p10"/>
          <p:cNvCxnSpPr/>
          <p:nvPr/>
        </p:nvCxnSpPr>
        <p:spPr>
          <a:xfrm>
            <a:off x="-6025" y="4513729"/>
            <a:ext cx="9162000" cy="0"/>
          </a:xfrm>
          <a:prstGeom prst="straightConnector1">
            <a:avLst/>
          </a:prstGeom>
          <a:noFill/>
          <a:ln cap="flat" cmpd="sng" w="9525">
            <a:solidFill>
              <a:srgbClr val="CCCCCC"/>
            </a:solidFill>
            <a:prstDash val="solid"/>
            <a:round/>
            <a:headEnd len="med" w="med" type="none"/>
            <a:tailEnd len="med" w="med" type="none"/>
          </a:ln>
        </p:spPr>
      </p:cxnSp>
      <p:sp>
        <p:nvSpPr>
          <p:cNvPr id="63" name="Google Shape;63;p10"/>
          <p:cNvSpPr/>
          <p:nvPr/>
        </p:nvSpPr>
        <p:spPr>
          <a:xfrm>
            <a:off x="4293700" y="4235405"/>
            <a:ext cx="556500" cy="556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0"/>
          <p:cNvSpPr txBox="1"/>
          <p:nvPr>
            <p:ph idx="12" type="sldNum"/>
          </p:nvPr>
        </p:nvSpPr>
        <p:spPr>
          <a:xfrm>
            <a:off x="4297650" y="4791900"/>
            <a:ext cx="548700" cy="351600"/>
          </a:xfrm>
          <a:prstGeom prst="rect">
            <a:avLst/>
          </a:prstGeom>
        </p:spPr>
        <p:txBody>
          <a:bodyPr anchorCtr="0" anchor="ctr" bIns="91425" lIns="91425" spcFirstLastPara="1" rIns="91425" wrap="square" tIns="91425">
            <a:noAutofit/>
          </a:bodyPr>
          <a:lstStyle>
            <a:lvl1pPr lvl="0" rtl="0" algn="ctr">
              <a:buNone/>
              <a:defRPr>
                <a:latin typeface="Lora"/>
                <a:ea typeface="Lora"/>
                <a:cs typeface="Lora"/>
                <a:sym typeface="Lora"/>
              </a:defRPr>
            </a:lvl1pPr>
            <a:lvl2pPr lvl="1" rtl="0" algn="ctr">
              <a:buNone/>
              <a:defRPr>
                <a:latin typeface="Lora"/>
                <a:ea typeface="Lora"/>
                <a:cs typeface="Lora"/>
                <a:sym typeface="Lora"/>
              </a:defRPr>
            </a:lvl2pPr>
            <a:lvl3pPr lvl="2" rtl="0" algn="ctr">
              <a:buNone/>
              <a:defRPr>
                <a:latin typeface="Lora"/>
                <a:ea typeface="Lora"/>
                <a:cs typeface="Lora"/>
                <a:sym typeface="Lora"/>
              </a:defRPr>
            </a:lvl3pPr>
            <a:lvl4pPr lvl="3" rtl="0" algn="ctr">
              <a:buNone/>
              <a:defRPr>
                <a:latin typeface="Lora"/>
                <a:ea typeface="Lora"/>
                <a:cs typeface="Lora"/>
                <a:sym typeface="Lora"/>
              </a:defRPr>
            </a:lvl4pPr>
            <a:lvl5pPr lvl="4" rtl="0" algn="ctr">
              <a:buNone/>
              <a:defRPr>
                <a:latin typeface="Lora"/>
                <a:ea typeface="Lora"/>
                <a:cs typeface="Lora"/>
                <a:sym typeface="Lora"/>
              </a:defRPr>
            </a:lvl5pPr>
            <a:lvl6pPr lvl="5" rtl="0" algn="ctr">
              <a:buNone/>
              <a:defRPr>
                <a:latin typeface="Lora"/>
                <a:ea typeface="Lora"/>
                <a:cs typeface="Lora"/>
                <a:sym typeface="Lora"/>
              </a:defRPr>
            </a:lvl6pPr>
            <a:lvl7pPr lvl="6" rtl="0" algn="ctr">
              <a:buNone/>
              <a:defRPr>
                <a:latin typeface="Lora"/>
                <a:ea typeface="Lora"/>
                <a:cs typeface="Lora"/>
                <a:sym typeface="Lora"/>
              </a:defRPr>
            </a:lvl7pPr>
            <a:lvl8pPr lvl="7" rtl="0" algn="ctr">
              <a:buNone/>
              <a:defRPr>
                <a:latin typeface="Lora"/>
                <a:ea typeface="Lora"/>
                <a:cs typeface="Lora"/>
                <a:sym typeface="Lora"/>
              </a:defRPr>
            </a:lvl8pPr>
            <a:lvl9pPr lvl="8" rtl="0" algn="ctr">
              <a:buNone/>
              <a:defRPr>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chemeClr val="accent1"/>
              </a:buClr>
              <a:buSzPts val="2400"/>
              <a:buFont typeface="Quattrocento Sans"/>
              <a:buChar char="◉"/>
              <a:defRPr sz="2400">
                <a:solidFill>
                  <a:schemeClr val="dk1"/>
                </a:solidFill>
                <a:latin typeface="Quattrocento Sans"/>
                <a:ea typeface="Quattrocento Sans"/>
                <a:cs typeface="Quattrocento Sans"/>
                <a:sym typeface="Quattrocento Sans"/>
              </a:defRPr>
            </a:lvl1pPr>
            <a:lvl2pPr indent="-355600" lvl="1" marL="9144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2pPr>
            <a:lvl3pPr indent="-355600" lvl="2" marL="1371600">
              <a:spcBef>
                <a:spcPts val="0"/>
              </a:spcBef>
              <a:spcAft>
                <a:spcPts val="0"/>
              </a:spcAft>
              <a:buClr>
                <a:schemeClr val="accent1"/>
              </a:buClr>
              <a:buSzPts val="2000"/>
              <a:buFont typeface="Quattrocento Sans"/>
              <a:buChar char="■"/>
              <a:defRPr sz="2000">
                <a:solidFill>
                  <a:schemeClr val="dk1"/>
                </a:solidFill>
                <a:latin typeface="Quattrocento Sans"/>
                <a:ea typeface="Quattrocento Sans"/>
                <a:cs typeface="Quattrocento Sans"/>
                <a:sym typeface="Quattrocento Sans"/>
              </a:defRPr>
            </a:lvl3pPr>
            <a:lvl4pPr indent="-342900" lvl="3" marL="1828800">
              <a:spcBef>
                <a:spcPts val="0"/>
              </a:spcBef>
              <a:spcAft>
                <a:spcPts val="0"/>
              </a:spcAft>
              <a:buClr>
                <a:schemeClr val="accent1"/>
              </a:buClr>
              <a:buSzPts val="1800"/>
              <a:buFont typeface="Quattrocento Sans"/>
              <a:buChar char="●"/>
              <a:defRPr sz="1800">
                <a:solidFill>
                  <a:schemeClr val="dk1"/>
                </a:solidFill>
                <a:latin typeface="Quattrocento Sans"/>
                <a:ea typeface="Quattrocento Sans"/>
                <a:cs typeface="Quattrocento Sans"/>
                <a:sym typeface="Quattrocento Sans"/>
              </a:defRPr>
            </a:lvl4pPr>
            <a:lvl5pPr indent="-342900" lvl="4" marL="22860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5pPr>
            <a:lvl6pPr indent="-342900" lvl="5" marL="27432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6pPr>
            <a:lvl7pPr indent="-342900" lvl="6" marL="32004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7pPr>
            <a:lvl8pPr indent="-342900" lvl="7" marL="36576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8pPr>
            <a:lvl9pPr indent="-342900" lvl="8" marL="4114800">
              <a:spcBef>
                <a:spcPts val="0"/>
              </a:spcBef>
              <a:spcAft>
                <a:spcPts val="0"/>
              </a:spcAft>
              <a:buClr>
                <a:schemeClr val="dk1"/>
              </a:buClr>
              <a:buSzPts val="1800"/>
              <a:buFont typeface="Quattrocento Sans"/>
              <a:buChar char="■"/>
              <a:defRPr sz="1800">
                <a:solidFill>
                  <a:schemeClr val="dk1"/>
                </a:solidFill>
                <a:latin typeface="Quattrocento Sans"/>
                <a:ea typeface="Quattrocento Sans"/>
                <a:cs typeface="Quattrocento Sans"/>
                <a:sym typeface="Quattrocento Sans"/>
              </a:defRPr>
            </a:lvl9pPr>
          </a:lstStyle>
          <a:p/>
        </p:txBody>
      </p:sp>
      <p:sp>
        <p:nvSpPr>
          <p:cNvPr id="7" name="Google Shape;7;p1"/>
          <p:cNvSpPr txBox="1"/>
          <p:nvPr>
            <p:ph type="title"/>
          </p:nvPr>
        </p:nvSpPr>
        <p:spPr>
          <a:xfrm>
            <a:off x="1381250" y="896549"/>
            <a:ext cx="6809700" cy="4356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2000"/>
              <a:buFont typeface="Lora"/>
              <a:buNone/>
              <a:defRPr b="1" sz="2000">
                <a:solidFill>
                  <a:schemeClr val="dk1"/>
                </a:solidFill>
                <a:latin typeface="Lora"/>
                <a:ea typeface="Lora"/>
                <a:cs typeface="Lora"/>
                <a:sym typeface="Lora"/>
              </a:defRPr>
            </a:lvl1pPr>
            <a:lvl2pPr lvl="1">
              <a:spcBef>
                <a:spcPts val="0"/>
              </a:spcBef>
              <a:spcAft>
                <a:spcPts val="0"/>
              </a:spcAft>
              <a:buClr>
                <a:schemeClr val="dk1"/>
              </a:buClr>
              <a:buSzPts val="2000"/>
              <a:buFont typeface="Lora"/>
              <a:buNone/>
              <a:defRPr b="1" sz="2000">
                <a:solidFill>
                  <a:schemeClr val="dk1"/>
                </a:solidFill>
                <a:latin typeface="Lora"/>
                <a:ea typeface="Lora"/>
                <a:cs typeface="Lora"/>
                <a:sym typeface="Lora"/>
              </a:defRPr>
            </a:lvl2pPr>
            <a:lvl3pPr lvl="2">
              <a:spcBef>
                <a:spcPts val="0"/>
              </a:spcBef>
              <a:spcAft>
                <a:spcPts val="0"/>
              </a:spcAft>
              <a:buClr>
                <a:schemeClr val="dk1"/>
              </a:buClr>
              <a:buSzPts val="2000"/>
              <a:buFont typeface="Lora"/>
              <a:buNone/>
              <a:defRPr b="1" sz="2000">
                <a:solidFill>
                  <a:schemeClr val="dk1"/>
                </a:solidFill>
                <a:latin typeface="Lora"/>
                <a:ea typeface="Lora"/>
                <a:cs typeface="Lora"/>
                <a:sym typeface="Lora"/>
              </a:defRPr>
            </a:lvl3pPr>
            <a:lvl4pPr lvl="3">
              <a:spcBef>
                <a:spcPts val="0"/>
              </a:spcBef>
              <a:spcAft>
                <a:spcPts val="0"/>
              </a:spcAft>
              <a:buClr>
                <a:schemeClr val="dk1"/>
              </a:buClr>
              <a:buSzPts val="2000"/>
              <a:buFont typeface="Lora"/>
              <a:buNone/>
              <a:defRPr b="1" sz="2000">
                <a:solidFill>
                  <a:schemeClr val="dk1"/>
                </a:solidFill>
                <a:latin typeface="Lora"/>
                <a:ea typeface="Lora"/>
                <a:cs typeface="Lora"/>
                <a:sym typeface="Lora"/>
              </a:defRPr>
            </a:lvl4pPr>
            <a:lvl5pPr lvl="4">
              <a:spcBef>
                <a:spcPts val="0"/>
              </a:spcBef>
              <a:spcAft>
                <a:spcPts val="0"/>
              </a:spcAft>
              <a:buClr>
                <a:schemeClr val="dk1"/>
              </a:buClr>
              <a:buSzPts val="2000"/>
              <a:buFont typeface="Lora"/>
              <a:buNone/>
              <a:defRPr b="1" sz="2000">
                <a:solidFill>
                  <a:schemeClr val="dk1"/>
                </a:solidFill>
                <a:latin typeface="Lora"/>
                <a:ea typeface="Lora"/>
                <a:cs typeface="Lora"/>
                <a:sym typeface="Lora"/>
              </a:defRPr>
            </a:lvl5pPr>
            <a:lvl6pPr lvl="5">
              <a:spcBef>
                <a:spcPts val="0"/>
              </a:spcBef>
              <a:spcAft>
                <a:spcPts val="0"/>
              </a:spcAft>
              <a:buClr>
                <a:schemeClr val="dk1"/>
              </a:buClr>
              <a:buSzPts val="2000"/>
              <a:buFont typeface="Lora"/>
              <a:buNone/>
              <a:defRPr b="1" sz="2000">
                <a:solidFill>
                  <a:schemeClr val="dk1"/>
                </a:solidFill>
                <a:latin typeface="Lora"/>
                <a:ea typeface="Lora"/>
                <a:cs typeface="Lora"/>
                <a:sym typeface="Lora"/>
              </a:defRPr>
            </a:lvl6pPr>
            <a:lvl7pPr lvl="6">
              <a:spcBef>
                <a:spcPts val="0"/>
              </a:spcBef>
              <a:spcAft>
                <a:spcPts val="0"/>
              </a:spcAft>
              <a:buClr>
                <a:schemeClr val="dk1"/>
              </a:buClr>
              <a:buSzPts val="2000"/>
              <a:buFont typeface="Lora"/>
              <a:buNone/>
              <a:defRPr b="1" sz="2000">
                <a:solidFill>
                  <a:schemeClr val="dk1"/>
                </a:solidFill>
                <a:latin typeface="Lora"/>
                <a:ea typeface="Lora"/>
                <a:cs typeface="Lora"/>
                <a:sym typeface="Lora"/>
              </a:defRPr>
            </a:lvl7pPr>
            <a:lvl8pPr lvl="7">
              <a:spcBef>
                <a:spcPts val="0"/>
              </a:spcBef>
              <a:spcAft>
                <a:spcPts val="0"/>
              </a:spcAft>
              <a:buClr>
                <a:schemeClr val="dk1"/>
              </a:buClr>
              <a:buSzPts val="2000"/>
              <a:buFont typeface="Lora"/>
              <a:buNone/>
              <a:defRPr b="1" sz="2000">
                <a:solidFill>
                  <a:schemeClr val="dk1"/>
                </a:solidFill>
                <a:latin typeface="Lora"/>
                <a:ea typeface="Lora"/>
                <a:cs typeface="Lora"/>
                <a:sym typeface="Lora"/>
              </a:defRPr>
            </a:lvl8pPr>
            <a:lvl9pPr lvl="8">
              <a:spcBef>
                <a:spcPts val="0"/>
              </a:spcBef>
              <a:spcAft>
                <a:spcPts val="0"/>
              </a:spcAft>
              <a:buClr>
                <a:schemeClr val="dk1"/>
              </a:buClr>
              <a:buSzPts val="2000"/>
              <a:buFont typeface="Lora"/>
              <a:buNone/>
              <a:defRPr b="1" sz="2000">
                <a:solidFill>
                  <a:schemeClr val="dk1"/>
                </a:solidFill>
                <a:latin typeface="Lora"/>
                <a:ea typeface="Lora"/>
                <a:cs typeface="Lora"/>
                <a:sym typeface="Lora"/>
              </a:defRPr>
            </a:lvl9pPr>
          </a:lstStyle>
          <a:p/>
        </p:txBody>
      </p:sp>
      <p:sp>
        <p:nvSpPr>
          <p:cNvPr id="8" name="Google Shape;8;p1"/>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lvl="0" algn="r">
              <a:buNone/>
              <a:defRPr sz="1000">
                <a:solidFill>
                  <a:srgbClr val="1D1D1B"/>
                </a:solidFill>
                <a:latin typeface="Lora"/>
                <a:ea typeface="Lora"/>
                <a:cs typeface="Lora"/>
                <a:sym typeface="Lora"/>
              </a:defRPr>
            </a:lvl1pPr>
            <a:lvl2pPr lvl="1" algn="r">
              <a:buNone/>
              <a:defRPr sz="1000">
                <a:solidFill>
                  <a:srgbClr val="1D1D1B"/>
                </a:solidFill>
                <a:latin typeface="Lora"/>
                <a:ea typeface="Lora"/>
                <a:cs typeface="Lora"/>
                <a:sym typeface="Lora"/>
              </a:defRPr>
            </a:lvl2pPr>
            <a:lvl3pPr lvl="2" algn="r">
              <a:buNone/>
              <a:defRPr sz="1000">
                <a:solidFill>
                  <a:srgbClr val="1D1D1B"/>
                </a:solidFill>
                <a:latin typeface="Lora"/>
                <a:ea typeface="Lora"/>
                <a:cs typeface="Lora"/>
                <a:sym typeface="Lora"/>
              </a:defRPr>
            </a:lvl3pPr>
            <a:lvl4pPr lvl="3" algn="r">
              <a:buNone/>
              <a:defRPr sz="1000">
                <a:solidFill>
                  <a:srgbClr val="1D1D1B"/>
                </a:solidFill>
                <a:latin typeface="Lora"/>
                <a:ea typeface="Lora"/>
                <a:cs typeface="Lora"/>
                <a:sym typeface="Lora"/>
              </a:defRPr>
            </a:lvl4pPr>
            <a:lvl5pPr lvl="4" algn="r">
              <a:buNone/>
              <a:defRPr sz="1000">
                <a:solidFill>
                  <a:srgbClr val="1D1D1B"/>
                </a:solidFill>
                <a:latin typeface="Lora"/>
                <a:ea typeface="Lora"/>
                <a:cs typeface="Lora"/>
                <a:sym typeface="Lora"/>
              </a:defRPr>
            </a:lvl5pPr>
            <a:lvl6pPr lvl="5" algn="r">
              <a:buNone/>
              <a:defRPr sz="1000">
                <a:solidFill>
                  <a:srgbClr val="1D1D1B"/>
                </a:solidFill>
                <a:latin typeface="Lora"/>
                <a:ea typeface="Lora"/>
                <a:cs typeface="Lora"/>
                <a:sym typeface="Lora"/>
              </a:defRPr>
            </a:lvl6pPr>
            <a:lvl7pPr lvl="6" algn="r">
              <a:buNone/>
              <a:defRPr sz="1000">
                <a:solidFill>
                  <a:srgbClr val="1D1D1B"/>
                </a:solidFill>
                <a:latin typeface="Lora"/>
                <a:ea typeface="Lora"/>
                <a:cs typeface="Lora"/>
                <a:sym typeface="Lora"/>
              </a:defRPr>
            </a:lvl7pPr>
            <a:lvl8pPr lvl="7" algn="r">
              <a:buNone/>
              <a:defRPr sz="1000">
                <a:solidFill>
                  <a:srgbClr val="1D1D1B"/>
                </a:solidFill>
                <a:latin typeface="Lora"/>
                <a:ea typeface="Lora"/>
                <a:cs typeface="Lora"/>
                <a:sym typeface="Lora"/>
              </a:defRPr>
            </a:lvl8pPr>
            <a:lvl9pPr lvl="8" algn="r">
              <a:buNone/>
              <a:defRPr sz="1000">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www.menti.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hyperlink" Target="http://www.menti.co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2"/>
          <p:cNvSpPr txBox="1"/>
          <p:nvPr>
            <p:ph type="ctrTitle"/>
          </p:nvPr>
        </p:nvSpPr>
        <p:spPr>
          <a:xfrm>
            <a:off x="996625" y="2003900"/>
            <a:ext cx="7256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Building Research </a:t>
            </a:r>
            <a:r>
              <a:rPr lang="en">
                <a:highlight>
                  <a:schemeClr val="accent1"/>
                </a:highlight>
              </a:rPr>
              <a:t>Dream Teams </a:t>
            </a:r>
            <a:endParaRPr>
              <a:highlight>
                <a:schemeClr val="accent1"/>
              </a:highlight>
            </a:endParaRPr>
          </a:p>
          <a:p>
            <a:pPr indent="0" lvl="0" marL="0" rtl="0" algn="l">
              <a:spcBef>
                <a:spcPts val="0"/>
              </a:spcBef>
              <a:spcAft>
                <a:spcPts val="0"/>
              </a:spcAft>
              <a:buNone/>
            </a:pPr>
            <a:r>
              <a:rPr lang="en" sz="2200"/>
              <a:t>How to build team science and how to collaborate with not so </a:t>
            </a:r>
            <a:r>
              <a:rPr lang="en" sz="2200"/>
              <a:t>obvious</a:t>
            </a:r>
            <a:r>
              <a:rPr lang="en" sz="2200"/>
              <a:t> others</a:t>
            </a:r>
            <a:endParaRPr sz="2200">
              <a:highlight>
                <a:schemeClr val="accent1"/>
              </a:highlight>
            </a:endParaRPr>
          </a:p>
        </p:txBody>
      </p:sp>
      <p:grpSp>
        <p:nvGrpSpPr>
          <p:cNvPr id="72" name="Google Shape;72;p12"/>
          <p:cNvGrpSpPr/>
          <p:nvPr/>
        </p:nvGrpSpPr>
        <p:grpSpPr>
          <a:xfrm>
            <a:off x="1299165" y="3511424"/>
            <a:ext cx="215966" cy="342399"/>
            <a:chOff x="6718575" y="2318625"/>
            <a:chExt cx="256950" cy="407375"/>
          </a:xfrm>
        </p:grpSpPr>
        <p:sp>
          <p:nvSpPr>
            <p:cNvPr id="73" name="Google Shape;73;p12"/>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2"/>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2"/>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2"/>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2"/>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2"/>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2"/>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2"/>
            <p:cNvSpPr/>
            <p:nvPr/>
          </p:nvSpPr>
          <p:spPr>
            <a:xfrm>
              <a:off x="6795900" y="2628550"/>
              <a:ext cx="102300" cy="25"/>
            </a:xfrm>
            <a:custGeom>
              <a:rect b="b" l="l" r="r" t="t"/>
              <a:pathLst>
                <a:path extrusionOk="0" fill="none" h="1" w="4092">
                  <a:moveTo>
                    <a:pt x="0" y="1"/>
                  </a:moveTo>
                  <a:lnTo>
                    <a:pt x="4092"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Main goals of this workshop</a:t>
            </a:r>
            <a:endParaRPr>
              <a:highlight>
                <a:schemeClr val="accent1"/>
              </a:highlight>
            </a:endParaRPr>
          </a:p>
        </p:txBody>
      </p:sp>
      <p:sp>
        <p:nvSpPr>
          <p:cNvPr id="192" name="Google Shape;192;p21"/>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368300" lvl="0" marL="457200" rtl="0" algn="l">
              <a:spcBef>
                <a:spcPts val="600"/>
              </a:spcBef>
              <a:spcAft>
                <a:spcPts val="0"/>
              </a:spcAft>
              <a:buClr>
                <a:schemeClr val="accent1"/>
              </a:buClr>
              <a:buSzPts val="2200"/>
              <a:buChar char="◉"/>
            </a:pPr>
            <a:r>
              <a:rPr lang="en" sz="2200"/>
              <a:t>Get</a:t>
            </a:r>
            <a:r>
              <a:rPr lang="en" sz="2200"/>
              <a:t> researchers and professional support staff together in one room collaboratively thinking about the skills and roles needed for effectively tackling complex research questions.</a:t>
            </a:r>
            <a:endParaRPr sz="2200"/>
          </a:p>
          <a:p>
            <a:pPr indent="-368300" lvl="0" marL="457200" rtl="0" algn="l">
              <a:spcBef>
                <a:spcPts val="0"/>
              </a:spcBef>
              <a:spcAft>
                <a:spcPts val="0"/>
              </a:spcAft>
              <a:buClr>
                <a:schemeClr val="accent1"/>
              </a:buClr>
              <a:buSzPts val="2200"/>
              <a:buChar char="◉"/>
            </a:pPr>
            <a:r>
              <a:rPr lang="en" sz="2200"/>
              <a:t>Start the discussion and raise </a:t>
            </a:r>
            <a:r>
              <a:rPr lang="en" sz="2200"/>
              <a:t>awareness of the many skills, experiences and roles (some of which may be behind-the-scenes) that contribute to the success of the research system.</a:t>
            </a:r>
            <a:endParaRPr sz="2200"/>
          </a:p>
          <a:p>
            <a:pPr indent="0" lvl="0" marL="0" rtl="0" algn="l">
              <a:spcBef>
                <a:spcPts val="600"/>
              </a:spcBef>
              <a:spcAft>
                <a:spcPts val="0"/>
              </a:spcAft>
              <a:buClr>
                <a:schemeClr val="dk1"/>
              </a:buClr>
              <a:buSzPts val="1100"/>
              <a:buFont typeface="Arial"/>
              <a:buNone/>
            </a:pPr>
            <a:r>
              <a:t/>
            </a:r>
            <a:endParaRPr sz="2200"/>
          </a:p>
          <a:p>
            <a:pPr indent="0" lvl="0" marL="0" rtl="0" algn="l">
              <a:spcBef>
                <a:spcPts val="600"/>
              </a:spcBef>
              <a:spcAft>
                <a:spcPts val="0"/>
              </a:spcAft>
              <a:buClr>
                <a:schemeClr val="dk1"/>
              </a:buClr>
              <a:buSzPts val="1100"/>
              <a:buFont typeface="Arial"/>
              <a:buNone/>
            </a:pPr>
            <a:r>
              <a:t/>
            </a:r>
            <a:endParaRPr sz="2200"/>
          </a:p>
          <a:p>
            <a:pPr indent="0" lvl="0" marL="0" rtl="0" algn="l">
              <a:spcBef>
                <a:spcPts val="600"/>
              </a:spcBef>
              <a:spcAft>
                <a:spcPts val="0"/>
              </a:spcAft>
              <a:buNone/>
            </a:pPr>
            <a:r>
              <a:t/>
            </a:r>
            <a:endParaRPr sz="2200"/>
          </a:p>
        </p:txBody>
      </p:sp>
      <p:grpSp>
        <p:nvGrpSpPr>
          <p:cNvPr id="193" name="Google Shape;193;p21"/>
          <p:cNvGrpSpPr/>
          <p:nvPr/>
        </p:nvGrpSpPr>
        <p:grpSpPr>
          <a:xfrm>
            <a:off x="916458" y="1019750"/>
            <a:ext cx="214625" cy="214625"/>
            <a:chOff x="2594050" y="1631825"/>
            <a:chExt cx="439625" cy="439625"/>
          </a:xfrm>
        </p:grpSpPr>
        <p:sp>
          <p:nvSpPr>
            <p:cNvPr id="194" name="Google Shape;194;p21"/>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1"/>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1"/>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21"/>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Online quiz</a:t>
            </a:r>
            <a:endParaRPr/>
          </a:p>
        </p:txBody>
      </p:sp>
      <p:sp>
        <p:nvSpPr>
          <p:cNvPr id="204" name="Google Shape;204;p22"/>
          <p:cNvSpPr txBox="1"/>
          <p:nvPr>
            <p:ph idx="1" type="body"/>
          </p:nvPr>
        </p:nvSpPr>
        <p:spPr>
          <a:xfrm>
            <a:off x="1381250" y="1616475"/>
            <a:ext cx="34008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Let’s get to know you a little better!</a:t>
            </a:r>
            <a:endParaRPr/>
          </a:p>
        </p:txBody>
      </p:sp>
      <p:grpSp>
        <p:nvGrpSpPr>
          <p:cNvPr id="205" name="Google Shape;205;p22"/>
          <p:cNvGrpSpPr/>
          <p:nvPr/>
        </p:nvGrpSpPr>
        <p:grpSpPr>
          <a:xfrm>
            <a:off x="889984" y="1007708"/>
            <a:ext cx="270226" cy="238344"/>
            <a:chOff x="5247525" y="3007275"/>
            <a:chExt cx="517575" cy="456510"/>
          </a:xfrm>
        </p:grpSpPr>
        <p:sp>
          <p:nvSpPr>
            <p:cNvPr id="206" name="Google Shape;206;p22"/>
            <p:cNvSpPr/>
            <p:nvPr/>
          </p:nvSpPr>
          <p:spPr>
            <a:xfrm>
              <a:off x="5247525" y="3007275"/>
              <a:ext cx="348900" cy="348900"/>
            </a:xfrm>
            <a:custGeom>
              <a:rect b="b" l="l" r="r" t="t"/>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p:nvPr/>
          </p:nvSpPr>
          <p:spPr>
            <a:xfrm>
              <a:off x="5566575" y="3265260"/>
              <a:ext cx="198525" cy="198525"/>
            </a:xfrm>
            <a:custGeom>
              <a:rect b="b" l="l" r="r" t="t"/>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22"/>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209" name="Google Shape;209;p22"/>
          <p:cNvGrpSpPr/>
          <p:nvPr/>
        </p:nvGrpSpPr>
        <p:grpSpPr>
          <a:xfrm>
            <a:off x="5353200" y="373572"/>
            <a:ext cx="2119546" cy="4396359"/>
            <a:chOff x="2547150" y="238125"/>
            <a:chExt cx="2525675" cy="5238750"/>
          </a:xfrm>
        </p:grpSpPr>
        <p:sp>
          <p:nvSpPr>
            <p:cNvPr id="210" name="Google Shape;210;p22"/>
            <p:cNvSpPr/>
            <p:nvPr/>
          </p:nvSpPr>
          <p:spPr>
            <a:xfrm>
              <a:off x="2547150" y="238125"/>
              <a:ext cx="2525675" cy="5238750"/>
            </a:xfrm>
            <a:custGeom>
              <a:rect b="b" l="l" r="r" t="t"/>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2"/>
            <p:cNvSpPr/>
            <p:nvPr/>
          </p:nvSpPr>
          <p:spPr>
            <a:xfrm>
              <a:off x="3557025" y="5147100"/>
              <a:ext cx="504050" cy="179900"/>
            </a:xfrm>
            <a:custGeom>
              <a:rect b="b" l="l" r="r" t="t"/>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2"/>
            <p:cNvSpPr/>
            <p:nvPr/>
          </p:nvSpPr>
          <p:spPr>
            <a:xfrm>
              <a:off x="3008050" y="423600"/>
              <a:ext cx="99325" cy="99325"/>
            </a:xfrm>
            <a:custGeom>
              <a:rect b="b" l="l" r="r" t="t"/>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3566400" y="434850"/>
              <a:ext cx="487175" cy="76850"/>
            </a:xfrm>
            <a:custGeom>
              <a:rect b="b" l="l" r="r" t="t"/>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22"/>
          <p:cNvSpPr/>
          <p:nvPr/>
        </p:nvSpPr>
        <p:spPr>
          <a:xfrm>
            <a:off x="5415350" y="1003175"/>
            <a:ext cx="1996800" cy="308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2"/>
          <p:cNvSpPr txBox="1"/>
          <p:nvPr>
            <p:ph idx="4294967295" type="body"/>
          </p:nvPr>
        </p:nvSpPr>
        <p:spPr>
          <a:xfrm>
            <a:off x="5513850" y="854850"/>
            <a:ext cx="1805100" cy="17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Please go to </a:t>
            </a:r>
            <a:r>
              <a:rPr lang="en" sz="1700" u="sng">
                <a:solidFill>
                  <a:schemeClr val="hlink"/>
                </a:solidFill>
                <a:hlinkClick r:id="rId3"/>
              </a:rPr>
              <a:t>www.menti.com</a:t>
            </a:r>
            <a:endParaRPr sz="1700"/>
          </a:p>
          <a:p>
            <a:pPr indent="0" lvl="0" marL="0" rtl="0" algn="l">
              <a:spcBef>
                <a:spcPts val="0"/>
              </a:spcBef>
              <a:spcAft>
                <a:spcPts val="0"/>
              </a:spcAft>
              <a:buClr>
                <a:schemeClr val="dk1"/>
              </a:buClr>
              <a:buSzPts val="1100"/>
              <a:buFont typeface="Arial"/>
              <a:buNone/>
            </a:pPr>
            <a:r>
              <a:t/>
            </a:r>
            <a:endParaRPr sz="1100">
              <a:solidFill>
                <a:srgbClr val="1F497D"/>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700"/>
              <a:t>Enter code </a:t>
            </a:r>
            <a:endParaRPr sz="1700"/>
          </a:p>
          <a:p>
            <a:pPr indent="0" lvl="0" marL="0" rtl="0" algn="l">
              <a:spcBef>
                <a:spcPts val="0"/>
              </a:spcBef>
              <a:spcAft>
                <a:spcPts val="0"/>
              </a:spcAft>
              <a:buClr>
                <a:schemeClr val="dk1"/>
              </a:buClr>
              <a:buSzPts val="1100"/>
              <a:buFont typeface="Arial"/>
              <a:buNone/>
            </a:pPr>
            <a:r>
              <a:rPr lang="en" sz="1700">
                <a:highlight>
                  <a:schemeClr val="accent1"/>
                </a:highlight>
              </a:rPr>
              <a:t>Xxxx xxxx</a:t>
            </a:r>
            <a:endParaRPr sz="1700"/>
          </a:p>
        </p:txBody>
      </p:sp>
      <p:sp>
        <p:nvSpPr>
          <p:cNvPr id="216" name="Google Shape;216;p22"/>
          <p:cNvSpPr/>
          <p:nvPr/>
        </p:nvSpPr>
        <p:spPr>
          <a:xfrm>
            <a:off x="5633400" y="2716300"/>
            <a:ext cx="1603800" cy="126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2"/>
          <p:cNvSpPr txBox="1"/>
          <p:nvPr/>
        </p:nvSpPr>
        <p:spPr>
          <a:xfrm>
            <a:off x="5821450" y="2992825"/>
            <a:ext cx="1095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Insert a QR code</a:t>
            </a:r>
            <a:endParaRPr>
              <a:latin typeface="Quattrocento Sans"/>
              <a:ea typeface="Quattrocento Sans"/>
              <a:cs typeface="Quattrocento Sans"/>
              <a:sym typeface="Quattrocen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3"/>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 of the workshop</a:t>
            </a:r>
            <a:endParaRPr/>
          </a:p>
        </p:txBody>
      </p:sp>
      <p:sp>
        <p:nvSpPr>
          <p:cNvPr id="223" name="Google Shape;223;p23"/>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24" name="Google Shape;224;p23"/>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Introduction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b="1" lang="en" sz="1700"/>
              <a:t>Breakout: Build your dream team (45 min)</a:t>
            </a:r>
            <a:endParaRPr b="1"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i="1" lang="en" sz="1700"/>
              <a:t>Break (10 min)</a:t>
            </a:r>
            <a:endParaRPr i="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Reporting back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Panel discussion (20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lang="en" sz="1700"/>
              <a:t>Closing remarks (5 min)</a:t>
            </a:r>
            <a:endParaRPr sz="17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1381250" y="896100"/>
            <a:ext cx="48837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Breakout: build your dream team</a:t>
            </a:r>
            <a:endParaRPr/>
          </a:p>
        </p:txBody>
      </p:sp>
      <p:sp>
        <p:nvSpPr>
          <p:cNvPr id="230" name="Google Shape;230;p24"/>
          <p:cNvSpPr txBox="1"/>
          <p:nvPr>
            <p:ph idx="1" type="body"/>
          </p:nvPr>
        </p:nvSpPr>
        <p:spPr>
          <a:xfrm>
            <a:off x="3557900" y="1616475"/>
            <a:ext cx="55860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You will be guided to discuss 4 questions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10 min per question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Write down as much as possible</a:t>
            </a:r>
            <a:endParaRPr/>
          </a:p>
          <a:p>
            <a:pPr indent="0" lvl="0" marL="0" rtl="0" algn="l">
              <a:spcBef>
                <a:spcPts val="600"/>
              </a:spcBef>
              <a:spcAft>
                <a:spcPts val="0"/>
              </a:spcAft>
              <a:buNone/>
            </a:pPr>
            <a:r>
              <a:t/>
            </a:r>
            <a:endParaRPr/>
          </a:p>
        </p:txBody>
      </p:sp>
      <p:sp>
        <p:nvSpPr>
          <p:cNvPr id="231" name="Google Shape;231;p24"/>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2" name="Google Shape;232;p24"/>
          <p:cNvPicPr preferRelativeResize="0"/>
          <p:nvPr/>
        </p:nvPicPr>
        <p:blipFill>
          <a:blip r:embed="rId3">
            <a:alphaModFix/>
          </a:blip>
          <a:stretch>
            <a:fillRect/>
          </a:stretch>
        </p:blipFill>
        <p:spPr>
          <a:xfrm>
            <a:off x="742725" y="2004350"/>
            <a:ext cx="2478851" cy="1824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5"/>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EU project Magic Mirror</a:t>
            </a:r>
            <a:endParaRPr/>
          </a:p>
        </p:txBody>
      </p:sp>
      <p:sp>
        <p:nvSpPr>
          <p:cNvPr id="238" name="Google Shape;238;p25"/>
          <p:cNvSpPr txBox="1"/>
          <p:nvPr>
            <p:ph idx="1" type="body"/>
          </p:nvPr>
        </p:nvSpPr>
        <p:spPr>
          <a:xfrm>
            <a:off x="406075" y="1616475"/>
            <a:ext cx="8411400" cy="3112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latin typeface="Arial"/>
                <a:ea typeface="Arial"/>
                <a:cs typeface="Arial"/>
                <a:sym typeface="Arial"/>
              </a:rPr>
              <a:t>The Magic Mirror (M&amp;M) project aims to </a:t>
            </a:r>
            <a:r>
              <a:rPr lang="en" sz="1300">
                <a:latin typeface="Arial"/>
                <a:ea typeface="Arial"/>
                <a:cs typeface="Arial"/>
                <a:sym typeface="Arial"/>
              </a:rPr>
              <a:t>develop a personalised health mirror. You look in a mirror every day, the mirror </a:t>
            </a:r>
            <a:r>
              <a:rPr b="1" lang="en" sz="1300">
                <a:latin typeface="Arial"/>
                <a:ea typeface="Arial"/>
                <a:cs typeface="Arial"/>
                <a:sym typeface="Arial"/>
              </a:rPr>
              <a:t>monitors your health</a:t>
            </a:r>
            <a:r>
              <a:rPr lang="en" sz="1300">
                <a:latin typeface="Arial"/>
                <a:ea typeface="Arial"/>
                <a:cs typeface="Arial"/>
                <a:sym typeface="Arial"/>
              </a:rPr>
              <a:t> based on your look and not only </a:t>
            </a:r>
            <a:r>
              <a:rPr b="1" lang="en" sz="1300">
                <a:latin typeface="Arial"/>
                <a:ea typeface="Arial"/>
                <a:cs typeface="Arial"/>
                <a:sym typeface="Arial"/>
              </a:rPr>
              <a:t>gives you health tips</a:t>
            </a:r>
            <a:r>
              <a:rPr lang="en" sz="1300">
                <a:latin typeface="Arial"/>
                <a:ea typeface="Arial"/>
                <a:cs typeface="Arial"/>
                <a:sym typeface="Arial"/>
              </a:rPr>
              <a:t> (sleep more, drink more water), but also </a:t>
            </a:r>
            <a:r>
              <a:rPr b="1" lang="en" sz="1300">
                <a:latin typeface="Arial"/>
                <a:ea typeface="Arial"/>
                <a:cs typeface="Arial"/>
                <a:sym typeface="Arial"/>
              </a:rPr>
              <a:t>tells you which diseases you have</a:t>
            </a:r>
            <a:r>
              <a:rPr lang="en" sz="1300">
                <a:latin typeface="Arial"/>
                <a:ea typeface="Arial"/>
                <a:cs typeface="Arial"/>
                <a:sym typeface="Arial"/>
              </a:rPr>
              <a:t> and </a:t>
            </a:r>
            <a:r>
              <a:rPr b="1" lang="en" sz="1300">
                <a:latin typeface="Arial"/>
                <a:ea typeface="Arial"/>
                <a:cs typeface="Arial"/>
                <a:sym typeface="Arial"/>
              </a:rPr>
              <a:t>reports to your GP</a:t>
            </a:r>
            <a:r>
              <a:rPr lang="en" sz="1300">
                <a:latin typeface="Arial"/>
                <a:ea typeface="Arial"/>
                <a:cs typeface="Arial"/>
                <a:sym typeface="Arial"/>
              </a:rPr>
              <a:t>.</a:t>
            </a:r>
            <a:endParaRPr sz="1300">
              <a:latin typeface="Arial"/>
              <a:ea typeface="Arial"/>
              <a:cs typeface="Arial"/>
              <a:sym typeface="Arial"/>
            </a:endParaRPr>
          </a:p>
          <a:p>
            <a:pPr indent="0" lvl="0" marL="0" rtl="0" algn="l">
              <a:lnSpc>
                <a:spcPct val="115000"/>
              </a:lnSpc>
              <a:spcBef>
                <a:spcPts val="0"/>
              </a:spcBef>
              <a:spcAft>
                <a:spcPts val="0"/>
              </a:spcAft>
              <a:buNone/>
            </a:pPr>
            <a:r>
              <a:t/>
            </a:r>
            <a:endParaRPr sz="1300">
              <a:latin typeface="Arial"/>
              <a:ea typeface="Arial"/>
              <a:cs typeface="Arial"/>
              <a:sym typeface="Arial"/>
            </a:endParaRPr>
          </a:p>
          <a:p>
            <a:pPr indent="0" lvl="0" marL="0" rtl="0" algn="l">
              <a:lnSpc>
                <a:spcPct val="115000"/>
              </a:lnSpc>
              <a:spcBef>
                <a:spcPts val="0"/>
              </a:spcBef>
              <a:spcAft>
                <a:spcPts val="0"/>
              </a:spcAft>
              <a:buNone/>
            </a:pPr>
            <a:r>
              <a:rPr lang="en" sz="1300">
                <a:latin typeface="Arial"/>
                <a:ea typeface="Arial"/>
                <a:cs typeface="Arial"/>
                <a:sym typeface="Arial"/>
              </a:rPr>
              <a:t>You are partnering with other institutions and commercial partners to develop, test and bring this product to the market. </a:t>
            </a:r>
            <a:endParaRPr sz="1300">
              <a:latin typeface="Arial"/>
              <a:ea typeface="Arial"/>
              <a:cs typeface="Arial"/>
              <a:sym typeface="Arial"/>
            </a:endParaRPr>
          </a:p>
          <a:p>
            <a:pPr indent="0" lvl="0" marL="0" rtl="0" algn="l">
              <a:lnSpc>
                <a:spcPct val="115000"/>
              </a:lnSpc>
              <a:spcBef>
                <a:spcPts val="0"/>
              </a:spcBef>
              <a:spcAft>
                <a:spcPts val="0"/>
              </a:spcAft>
              <a:buNone/>
            </a:pPr>
            <a:r>
              <a:t/>
            </a:r>
            <a:endParaRPr sz="1300">
              <a:latin typeface="Arial"/>
              <a:ea typeface="Arial"/>
              <a:cs typeface="Arial"/>
              <a:sym typeface="Arial"/>
            </a:endParaRPr>
          </a:p>
          <a:p>
            <a:pPr indent="0" lvl="0" marL="0" rtl="0" algn="l">
              <a:lnSpc>
                <a:spcPct val="115000"/>
              </a:lnSpc>
              <a:spcBef>
                <a:spcPts val="0"/>
              </a:spcBef>
              <a:spcAft>
                <a:spcPts val="0"/>
              </a:spcAft>
              <a:buNone/>
            </a:pPr>
            <a:r>
              <a:rPr lang="en" sz="1300">
                <a:latin typeface="Arial"/>
                <a:ea typeface="Arial"/>
                <a:cs typeface="Arial"/>
                <a:sym typeface="Arial"/>
              </a:rPr>
              <a:t>Project consortium: </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3 universities (lead design, develop and test the product)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1 industrial partner (co-design/develop, sell the product)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1 health insurer (co-design, sell the product)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1 NGO (test, sell/use the product)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1 Patient group (co-design/development/test the product)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Citizens (co-design/test the product)</a:t>
            </a:r>
            <a:endParaRPr sz="1300">
              <a:latin typeface="Arial"/>
              <a:ea typeface="Arial"/>
              <a:cs typeface="Arial"/>
              <a:sym typeface="Arial"/>
            </a:endParaRPr>
          </a:p>
        </p:txBody>
      </p:sp>
      <p:sp>
        <p:nvSpPr>
          <p:cNvPr id="239" name="Google Shape;239;p25"/>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6"/>
          <p:cNvSpPr txBox="1"/>
          <p:nvPr>
            <p:ph type="title"/>
          </p:nvPr>
        </p:nvSpPr>
        <p:spPr>
          <a:xfrm>
            <a:off x="1381250" y="896100"/>
            <a:ext cx="4691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Breakout: build your dream team</a:t>
            </a:r>
            <a:endParaRPr/>
          </a:p>
        </p:txBody>
      </p:sp>
      <p:sp>
        <p:nvSpPr>
          <p:cNvPr id="245" name="Google Shape;245;p26"/>
          <p:cNvSpPr txBox="1"/>
          <p:nvPr>
            <p:ph idx="1" type="body"/>
          </p:nvPr>
        </p:nvSpPr>
        <p:spPr>
          <a:xfrm>
            <a:off x="3557900" y="1616475"/>
            <a:ext cx="52209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EU project (fictional): </a:t>
            </a:r>
            <a:endParaRPr/>
          </a:p>
          <a:p>
            <a:pPr indent="-381000" lvl="0" marL="457200" rtl="0" algn="l">
              <a:spcBef>
                <a:spcPts val="600"/>
              </a:spcBef>
              <a:spcAft>
                <a:spcPts val="0"/>
              </a:spcAft>
              <a:buSzPts val="2400"/>
              <a:buChar char="◉"/>
            </a:pPr>
            <a:r>
              <a:rPr lang="en"/>
              <a:t>Title: Magic Mirror (M&amp;M)</a:t>
            </a:r>
            <a:endParaRPr/>
          </a:p>
          <a:p>
            <a:pPr indent="-381000" lvl="0" marL="457200" rtl="0" algn="l">
              <a:spcBef>
                <a:spcPts val="0"/>
              </a:spcBef>
              <a:spcAft>
                <a:spcPts val="0"/>
              </a:spcAft>
              <a:buSzPts val="2400"/>
              <a:buChar char="◉"/>
            </a:pPr>
            <a:r>
              <a:rPr lang="en"/>
              <a:t>Description: </a:t>
            </a:r>
            <a:endParaRPr/>
          </a:p>
          <a:p>
            <a:pPr indent="-381000" lvl="1" marL="914400" rtl="0" algn="l">
              <a:spcBef>
                <a:spcPts val="0"/>
              </a:spcBef>
              <a:spcAft>
                <a:spcPts val="0"/>
              </a:spcAft>
              <a:buSzPts val="2400"/>
              <a:buChar char="○"/>
            </a:pPr>
            <a:r>
              <a:rPr lang="en" sz="2400"/>
              <a:t>Health monitoring &amp; diagnosis </a:t>
            </a:r>
            <a:endParaRPr sz="2400"/>
          </a:p>
          <a:p>
            <a:pPr indent="-381000" lvl="1" marL="914400" rtl="0" algn="l">
              <a:spcBef>
                <a:spcPts val="0"/>
              </a:spcBef>
              <a:spcAft>
                <a:spcPts val="0"/>
              </a:spcAft>
              <a:buSzPts val="2400"/>
              <a:buChar char="○"/>
            </a:pPr>
            <a:r>
              <a:rPr lang="en" sz="2400"/>
              <a:t>Personalised health tips</a:t>
            </a:r>
            <a:endParaRPr sz="2400"/>
          </a:p>
          <a:p>
            <a:pPr indent="-381000" lvl="1" marL="914400" rtl="0" algn="l">
              <a:spcBef>
                <a:spcPts val="0"/>
              </a:spcBef>
              <a:spcAft>
                <a:spcPts val="0"/>
              </a:spcAft>
              <a:buSzPts val="2400"/>
              <a:buChar char="○"/>
            </a:pPr>
            <a:r>
              <a:rPr lang="en" sz="2400"/>
              <a:t>Report to GP</a:t>
            </a:r>
            <a:endParaRPr sz="2400"/>
          </a:p>
          <a:p>
            <a:pPr indent="-381000" lvl="1" marL="914400" rtl="0" algn="l">
              <a:spcBef>
                <a:spcPts val="0"/>
              </a:spcBef>
              <a:spcAft>
                <a:spcPts val="0"/>
              </a:spcAft>
              <a:buSzPts val="2400"/>
              <a:buChar char="○"/>
            </a:pPr>
            <a:r>
              <a:rPr lang="en" sz="2400"/>
              <a:t>Market product</a:t>
            </a:r>
            <a:endParaRPr sz="24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46" name="Google Shape;246;p26"/>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7" name="Google Shape;247;p26"/>
          <p:cNvPicPr preferRelativeResize="0"/>
          <p:nvPr/>
        </p:nvPicPr>
        <p:blipFill>
          <a:blip r:embed="rId3">
            <a:alphaModFix/>
          </a:blip>
          <a:stretch>
            <a:fillRect/>
          </a:stretch>
        </p:blipFill>
        <p:spPr>
          <a:xfrm>
            <a:off x="797500" y="2000925"/>
            <a:ext cx="2354349" cy="23433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7"/>
          <p:cNvSpPr txBox="1"/>
          <p:nvPr>
            <p:ph type="title"/>
          </p:nvPr>
        </p:nvSpPr>
        <p:spPr>
          <a:xfrm>
            <a:off x="1381250" y="896100"/>
            <a:ext cx="51933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Breakout: build your dream team</a:t>
            </a:r>
            <a:endParaRPr/>
          </a:p>
        </p:txBody>
      </p:sp>
      <p:sp>
        <p:nvSpPr>
          <p:cNvPr id="253" name="Google Shape;253;p27"/>
          <p:cNvSpPr txBox="1"/>
          <p:nvPr>
            <p:ph idx="1" type="body"/>
          </p:nvPr>
        </p:nvSpPr>
        <p:spPr>
          <a:xfrm>
            <a:off x="4080000" y="1616475"/>
            <a:ext cx="41109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Project consortium setup: </a:t>
            </a:r>
            <a:endParaRPr/>
          </a:p>
          <a:p>
            <a:pPr indent="-381000" lvl="0" marL="457200" rtl="0" algn="l">
              <a:spcBef>
                <a:spcPts val="600"/>
              </a:spcBef>
              <a:spcAft>
                <a:spcPts val="0"/>
              </a:spcAft>
              <a:buSzPts val="2400"/>
              <a:buChar char="◉"/>
            </a:pPr>
            <a:r>
              <a:rPr lang="en"/>
              <a:t>3 universities </a:t>
            </a:r>
            <a:endParaRPr/>
          </a:p>
          <a:p>
            <a:pPr indent="-381000" lvl="0" marL="457200" rtl="0" algn="l">
              <a:spcBef>
                <a:spcPts val="0"/>
              </a:spcBef>
              <a:spcAft>
                <a:spcPts val="0"/>
              </a:spcAft>
              <a:buSzPts val="2400"/>
              <a:buChar char="◉"/>
            </a:pPr>
            <a:r>
              <a:rPr lang="en"/>
              <a:t>1 industrial partner</a:t>
            </a:r>
            <a:endParaRPr/>
          </a:p>
          <a:p>
            <a:pPr indent="-381000" lvl="0" marL="457200" rtl="0" algn="l">
              <a:spcBef>
                <a:spcPts val="0"/>
              </a:spcBef>
              <a:spcAft>
                <a:spcPts val="0"/>
              </a:spcAft>
              <a:buSzPts val="2400"/>
              <a:buChar char="◉"/>
            </a:pPr>
            <a:r>
              <a:rPr lang="en"/>
              <a:t>1 health insurer</a:t>
            </a:r>
            <a:endParaRPr/>
          </a:p>
          <a:p>
            <a:pPr indent="-381000" lvl="0" marL="457200" rtl="0" algn="l">
              <a:spcBef>
                <a:spcPts val="0"/>
              </a:spcBef>
              <a:spcAft>
                <a:spcPts val="0"/>
              </a:spcAft>
              <a:buSzPts val="2400"/>
              <a:buChar char="◉"/>
            </a:pPr>
            <a:r>
              <a:rPr lang="en"/>
              <a:t>1 NGO</a:t>
            </a:r>
            <a:endParaRPr/>
          </a:p>
          <a:p>
            <a:pPr indent="-381000" lvl="0" marL="457200" rtl="0" algn="l">
              <a:spcBef>
                <a:spcPts val="0"/>
              </a:spcBef>
              <a:spcAft>
                <a:spcPts val="0"/>
              </a:spcAft>
              <a:buSzPts val="2400"/>
              <a:buChar char="◉"/>
            </a:pPr>
            <a:r>
              <a:rPr lang="en"/>
              <a:t>1 patient group</a:t>
            </a:r>
            <a:endParaRPr/>
          </a:p>
          <a:p>
            <a:pPr indent="-381000" lvl="0" marL="457200" rtl="0" algn="l">
              <a:spcBef>
                <a:spcPts val="0"/>
              </a:spcBef>
              <a:spcAft>
                <a:spcPts val="0"/>
              </a:spcAft>
              <a:buSzPts val="2400"/>
              <a:buChar char="◉"/>
            </a:pPr>
            <a:r>
              <a:rPr lang="en"/>
              <a:t>Citizens </a:t>
            </a:r>
            <a:endParaRPr/>
          </a:p>
          <a:p>
            <a:pPr indent="0" lvl="0" marL="0" rtl="0" algn="l">
              <a:spcBef>
                <a:spcPts val="600"/>
              </a:spcBef>
              <a:spcAft>
                <a:spcPts val="0"/>
              </a:spcAft>
              <a:buNone/>
            </a:pPr>
            <a:r>
              <a:t/>
            </a:r>
            <a:endParaRPr/>
          </a:p>
        </p:txBody>
      </p:sp>
      <p:sp>
        <p:nvSpPr>
          <p:cNvPr id="254" name="Google Shape;254;p2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5" name="Google Shape;255;p27"/>
          <p:cNvPicPr preferRelativeResize="0"/>
          <p:nvPr/>
        </p:nvPicPr>
        <p:blipFill>
          <a:blip r:embed="rId3">
            <a:alphaModFix/>
          </a:blip>
          <a:stretch>
            <a:fillRect/>
          </a:stretch>
        </p:blipFill>
        <p:spPr>
          <a:xfrm>
            <a:off x="742725" y="2004350"/>
            <a:ext cx="2478851" cy="1824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8"/>
          <p:cNvSpPr txBox="1"/>
          <p:nvPr>
            <p:ph type="title"/>
          </p:nvPr>
        </p:nvSpPr>
        <p:spPr>
          <a:xfrm>
            <a:off x="1381250" y="896100"/>
            <a:ext cx="44856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Last check before the breakout</a:t>
            </a:r>
            <a:endParaRPr/>
          </a:p>
        </p:txBody>
      </p:sp>
      <p:sp>
        <p:nvSpPr>
          <p:cNvPr id="261" name="Google Shape;261;p28"/>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We have moderators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Each team (table) appoints a chair and a note taker</a:t>
            </a:r>
            <a:endParaRPr/>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262" name="Google Shape;262;p28"/>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9"/>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Ideal world</a:t>
            </a:r>
            <a:endParaRPr/>
          </a:p>
        </p:txBody>
      </p:sp>
      <p:sp>
        <p:nvSpPr>
          <p:cNvPr id="268" name="Google Shape;268;p29"/>
          <p:cNvSpPr txBox="1"/>
          <p:nvPr>
            <p:ph idx="1" type="body"/>
          </p:nvPr>
        </p:nvSpPr>
        <p:spPr>
          <a:xfrm>
            <a:off x="1381250" y="1616470"/>
            <a:ext cx="6809700" cy="31122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Q1.</a:t>
            </a:r>
            <a:r>
              <a:rPr lang="en"/>
              <a:t> </a:t>
            </a:r>
            <a:r>
              <a:rPr lang="en"/>
              <a:t>What are the important aspects in this project?</a:t>
            </a:r>
            <a:endParaRPr/>
          </a:p>
        </p:txBody>
      </p:sp>
      <p:sp>
        <p:nvSpPr>
          <p:cNvPr id="269" name="Google Shape;269;p29"/>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0"/>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Ideal world</a:t>
            </a:r>
            <a:endParaRPr/>
          </a:p>
        </p:txBody>
      </p:sp>
      <p:sp>
        <p:nvSpPr>
          <p:cNvPr id="275" name="Google Shape;275;p30"/>
          <p:cNvSpPr txBox="1"/>
          <p:nvPr>
            <p:ph idx="1" type="body"/>
          </p:nvPr>
        </p:nvSpPr>
        <p:spPr>
          <a:xfrm>
            <a:off x="502750" y="1616475"/>
            <a:ext cx="8198700" cy="31122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Q</a:t>
            </a:r>
            <a:r>
              <a:rPr lang="en"/>
              <a:t>2. </a:t>
            </a:r>
            <a:r>
              <a:rPr lang="en"/>
              <a:t>What skills/roles are needed to address these aspects?</a:t>
            </a:r>
            <a:endParaRPr/>
          </a:p>
        </p:txBody>
      </p:sp>
      <p:sp>
        <p:nvSpPr>
          <p:cNvPr id="276" name="Google Shape;276;p30"/>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 of the workshop</a:t>
            </a:r>
            <a:endParaRPr/>
          </a:p>
        </p:txBody>
      </p:sp>
      <p:sp>
        <p:nvSpPr>
          <p:cNvPr id="86" name="Google Shape;86;p13"/>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700"/>
              <a:t>Introduction (15 min)</a:t>
            </a:r>
            <a:endParaRPr b="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Breakout: Build your dream team (</a:t>
            </a:r>
            <a:r>
              <a:rPr lang="en" sz="1700"/>
              <a:t>45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i="1" lang="en" sz="1700"/>
              <a:t>Break (10 min)</a:t>
            </a:r>
            <a:endParaRPr i="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Reporting back</a:t>
            </a:r>
            <a:r>
              <a:rPr lang="en" sz="1700"/>
              <a:t>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Panel discussion (20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lang="en" sz="1700"/>
              <a:t>Closing remarks (5 min)</a:t>
            </a:r>
            <a:endParaRPr sz="17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
        <p:nvSpPr>
          <p:cNvPr id="87" name="Google Shape;87;p13"/>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1"/>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Reality</a:t>
            </a:r>
            <a:endParaRPr/>
          </a:p>
        </p:txBody>
      </p:sp>
      <p:sp>
        <p:nvSpPr>
          <p:cNvPr id="282" name="Google Shape;282;p31"/>
          <p:cNvSpPr txBox="1"/>
          <p:nvPr>
            <p:ph idx="1" type="body"/>
          </p:nvPr>
        </p:nvSpPr>
        <p:spPr>
          <a:xfrm>
            <a:off x="1381250" y="1616470"/>
            <a:ext cx="6809700" cy="31122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Q3.</a:t>
            </a:r>
            <a:r>
              <a:rPr lang="en"/>
              <a:t> </a:t>
            </a:r>
            <a:r>
              <a:rPr lang="en"/>
              <a:t>Do people with those skills/roles exist? </a:t>
            </a:r>
            <a:endParaRPr/>
          </a:p>
          <a:p>
            <a:pPr indent="0" lvl="0" marL="0" rtl="0" algn="l">
              <a:spcBef>
                <a:spcPts val="600"/>
              </a:spcBef>
              <a:spcAft>
                <a:spcPts val="0"/>
              </a:spcAft>
              <a:buNone/>
            </a:pPr>
            <a:r>
              <a:t/>
            </a:r>
            <a:endParaRPr/>
          </a:p>
          <a:p>
            <a:pPr indent="457200" lvl="0" marL="0" rtl="0" algn="l">
              <a:spcBef>
                <a:spcPts val="600"/>
              </a:spcBef>
              <a:spcAft>
                <a:spcPts val="0"/>
              </a:spcAft>
              <a:buNone/>
            </a:pPr>
            <a:r>
              <a:rPr lang="en"/>
              <a:t> Do you know where to find them?</a:t>
            </a:r>
            <a:endParaRPr/>
          </a:p>
        </p:txBody>
      </p:sp>
      <p:sp>
        <p:nvSpPr>
          <p:cNvPr id="283" name="Google Shape;283;p31"/>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2"/>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Reality</a:t>
            </a:r>
            <a:endParaRPr/>
          </a:p>
        </p:txBody>
      </p:sp>
      <p:sp>
        <p:nvSpPr>
          <p:cNvPr id="289" name="Google Shape;289;p32"/>
          <p:cNvSpPr txBox="1"/>
          <p:nvPr>
            <p:ph idx="1" type="body"/>
          </p:nvPr>
        </p:nvSpPr>
        <p:spPr>
          <a:xfrm>
            <a:off x="116050" y="1637650"/>
            <a:ext cx="9144000" cy="31122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a:t>Q4. </a:t>
            </a:r>
            <a:r>
              <a:rPr lang="en"/>
              <a:t>Can you /How do you successfully include them in the project?</a:t>
            </a:r>
            <a:endParaRPr/>
          </a:p>
        </p:txBody>
      </p:sp>
      <p:sp>
        <p:nvSpPr>
          <p:cNvPr id="290" name="Google Shape;290;p32"/>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pic>
        <p:nvPicPr>
          <p:cNvPr id="295" name="Google Shape;295;p33"/>
          <p:cNvPicPr preferRelativeResize="0"/>
          <p:nvPr/>
        </p:nvPicPr>
        <p:blipFill rotWithShape="1">
          <a:blip r:embed="rId3">
            <a:alphaModFix/>
          </a:blip>
          <a:srcRect b="13688" l="0" r="0" t="0"/>
          <a:stretch/>
        </p:blipFill>
        <p:spPr>
          <a:xfrm>
            <a:off x="2738075" y="1431250"/>
            <a:ext cx="6411075" cy="3712249"/>
          </a:xfrm>
          <a:prstGeom prst="rect">
            <a:avLst/>
          </a:prstGeom>
          <a:noFill/>
          <a:ln>
            <a:noFill/>
          </a:ln>
        </p:spPr>
      </p:pic>
      <p:sp>
        <p:nvSpPr>
          <p:cNvPr id="296" name="Google Shape;296;p33"/>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Coffee break</a:t>
            </a:r>
            <a:endParaRPr/>
          </a:p>
        </p:txBody>
      </p:sp>
      <p:sp>
        <p:nvSpPr>
          <p:cNvPr id="297" name="Google Shape;297;p33"/>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8" name="Google Shape;298;p33"/>
          <p:cNvSpPr txBox="1"/>
          <p:nvPr/>
        </p:nvSpPr>
        <p:spPr>
          <a:xfrm>
            <a:off x="166225" y="2110050"/>
            <a:ext cx="1751700" cy="923400"/>
          </a:xfrm>
          <a:prstGeom prst="rect">
            <a:avLst/>
          </a:prstGeom>
          <a:noFill/>
          <a:ln>
            <a:noFill/>
          </a:ln>
        </p:spPr>
        <p:txBody>
          <a:bodyPr anchorCtr="0" anchor="t" bIns="91425" lIns="91425" spcFirstLastPara="1" rIns="91425" wrap="square" tIns="91425">
            <a:spAutoFit/>
          </a:bodyPr>
          <a:lstStyle/>
          <a:p>
            <a:pPr indent="0" lvl="0" marL="0" rtl="0" algn="ctr">
              <a:spcBef>
                <a:spcPts val="600"/>
              </a:spcBef>
              <a:spcAft>
                <a:spcPts val="0"/>
              </a:spcAft>
              <a:buClr>
                <a:schemeClr val="dk1"/>
              </a:buClr>
              <a:buSzPts val="1100"/>
              <a:buFont typeface="Arial"/>
              <a:buNone/>
            </a:pPr>
            <a:r>
              <a:rPr lang="en" sz="2400">
                <a:solidFill>
                  <a:schemeClr val="dk1"/>
                </a:solidFill>
                <a:latin typeface="Quattrocento Sans"/>
                <a:ea typeface="Quattrocento Sans"/>
                <a:cs typeface="Quattrocento Sans"/>
                <a:sym typeface="Quattrocento Sans"/>
              </a:rPr>
              <a:t>Be back in 10 min!</a:t>
            </a:r>
            <a:endParaRPr>
              <a:solidFill>
                <a:schemeClr val="dk1"/>
              </a:solidFill>
              <a:latin typeface="Quattrocento Sans"/>
              <a:ea typeface="Quattrocento Sans"/>
              <a:cs typeface="Quattrocento Sans"/>
              <a:sym typeface="Quattrocento Sans"/>
            </a:endParaRPr>
          </a:p>
        </p:txBody>
      </p:sp>
      <p:sp>
        <p:nvSpPr>
          <p:cNvPr id="299" name="Google Shape;299;p33"/>
          <p:cNvSpPr txBox="1"/>
          <p:nvPr/>
        </p:nvSpPr>
        <p:spPr>
          <a:xfrm>
            <a:off x="2738075" y="4746550"/>
            <a:ext cx="1751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lt1"/>
                </a:solidFill>
                <a:latin typeface="Quattrocento Sans"/>
                <a:ea typeface="Quattrocento Sans"/>
                <a:cs typeface="Quattrocento Sans"/>
                <a:sym typeface="Quattrocento Sans"/>
              </a:rPr>
              <a:t>Credit: Pexels, CC0</a:t>
            </a:r>
            <a:endParaRPr i="1">
              <a:solidFill>
                <a:schemeClr val="lt1"/>
              </a:solidFill>
              <a:latin typeface="Quattrocento Sans"/>
              <a:ea typeface="Quattrocento Sans"/>
              <a:cs typeface="Quattrocento Sans"/>
              <a:sym typeface="Quattrocento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4"/>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 of the workshop</a:t>
            </a:r>
            <a:endParaRPr/>
          </a:p>
        </p:txBody>
      </p:sp>
      <p:sp>
        <p:nvSpPr>
          <p:cNvPr id="305" name="Google Shape;305;p34"/>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6" name="Google Shape;306;p34"/>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Introduction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Breakout: Build your dream team (45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i="1" lang="en" sz="1700"/>
              <a:t>Break (10 min)</a:t>
            </a:r>
            <a:endParaRPr i="1" sz="1700"/>
          </a:p>
          <a:p>
            <a:pPr indent="0" lvl="0" marL="0" rtl="0" algn="l">
              <a:spcBef>
                <a:spcPts val="600"/>
              </a:spcBef>
              <a:spcAft>
                <a:spcPts val="0"/>
              </a:spcAft>
              <a:buNone/>
            </a:pPr>
            <a:r>
              <a:t/>
            </a:r>
            <a:endParaRPr sz="500"/>
          </a:p>
          <a:p>
            <a:pPr indent="0" lvl="0" marL="0" rtl="0" algn="l">
              <a:spcBef>
                <a:spcPts val="600"/>
              </a:spcBef>
              <a:spcAft>
                <a:spcPts val="0"/>
              </a:spcAft>
              <a:buNone/>
            </a:pPr>
            <a:r>
              <a:rPr b="1" lang="en" sz="1700"/>
              <a:t>Reporting back (15 min)</a:t>
            </a:r>
            <a:endParaRPr b="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Panel discussion (20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lang="en" sz="1700"/>
              <a:t>Closing remarks (5 min)</a:t>
            </a:r>
            <a:endParaRPr sz="17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5"/>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5"/>
          <p:cNvSpPr txBox="1"/>
          <p:nvPr>
            <p:ph idx="1" type="body"/>
          </p:nvPr>
        </p:nvSpPr>
        <p:spPr>
          <a:xfrm>
            <a:off x="1381250" y="1616470"/>
            <a:ext cx="6809700" cy="311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a:t>Share a brief summary of your group discussions</a:t>
            </a:r>
            <a:endParaRPr/>
          </a:p>
        </p:txBody>
      </p:sp>
      <p:sp>
        <p:nvSpPr>
          <p:cNvPr id="313" name="Google Shape;313;p35"/>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6"/>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 of the workshop</a:t>
            </a:r>
            <a:endParaRPr/>
          </a:p>
        </p:txBody>
      </p:sp>
      <p:sp>
        <p:nvSpPr>
          <p:cNvPr id="319" name="Google Shape;319;p36"/>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0" name="Google Shape;320;p36"/>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Introduction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Breakout: Build your dream team (45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i="1" lang="en" sz="1700"/>
              <a:t>Break (10 min)</a:t>
            </a:r>
            <a:endParaRPr i="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Reporting back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b="1" lang="en" sz="1700"/>
              <a:t>Panel discussion (20 min)</a:t>
            </a:r>
            <a:endParaRPr b="1"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lang="en" sz="1700"/>
              <a:t>Closing remarks (5 min)</a:t>
            </a:r>
            <a:endParaRPr sz="17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7"/>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Panel discussion</a:t>
            </a:r>
            <a:endParaRPr/>
          </a:p>
        </p:txBody>
      </p:sp>
      <p:sp>
        <p:nvSpPr>
          <p:cNvPr id="326" name="Google Shape;326;p37"/>
          <p:cNvSpPr txBox="1"/>
          <p:nvPr>
            <p:ph idx="1" type="body"/>
          </p:nvPr>
        </p:nvSpPr>
        <p:spPr>
          <a:xfrm>
            <a:off x="340425" y="1616475"/>
            <a:ext cx="8599500" cy="311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a:t>What can YOU do to today/yourself to address the challenge? </a:t>
            </a:r>
            <a:endParaRPr/>
          </a:p>
          <a:p>
            <a:pPr indent="0" lvl="0" marL="0" rtl="0" algn="ctr">
              <a:spcBef>
                <a:spcPts val="600"/>
              </a:spcBef>
              <a:spcAft>
                <a:spcPts val="0"/>
              </a:spcAft>
              <a:buNone/>
            </a:pPr>
            <a:r>
              <a:t/>
            </a:r>
            <a:endParaRPr/>
          </a:p>
          <a:p>
            <a:pPr indent="0" lvl="0" marL="0" rtl="0" algn="ctr">
              <a:spcBef>
                <a:spcPts val="600"/>
              </a:spcBef>
              <a:spcAft>
                <a:spcPts val="0"/>
              </a:spcAft>
              <a:buNone/>
            </a:pPr>
            <a:r>
              <a:rPr lang="en"/>
              <a:t>Practical tips? Creative ideas?</a:t>
            </a:r>
            <a:endParaRPr/>
          </a:p>
        </p:txBody>
      </p:sp>
      <p:sp>
        <p:nvSpPr>
          <p:cNvPr id="327" name="Google Shape;327;p3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8"/>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Panel discussion</a:t>
            </a:r>
            <a:endParaRPr/>
          </a:p>
        </p:txBody>
      </p:sp>
      <p:sp>
        <p:nvSpPr>
          <p:cNvPr id="333" name="Google Shape;333;p38"/>
          <p:cNvSpPr txBox="1"/>
          <p:nvPr>
            <p:ph idx="1" type="body"/>
          </p:nvPr>
        </p:nvSpPr>
        <p:spPr>
          <a:xfrm>
            <a:off x="1381250" y="1616470"/>
            <a:ext cx="6809700" cy="311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a:t>What can your organization do today? </a:t>
            </a:r>
            <a:endParaRPr/>
          </a:p>
        </p:txBody>
      </p:sp>
      <p:sp>
        <p:nvSpPr>
          <p:cNvPr id="334" name="Google Shape;334;p38"/>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9"/>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Online quiz</a:t>
            </a:r>
            <a:endParaRPr/>
          </a:p>
        </p:txBody>
      </p:sp>
      <p:grpSp>
        <p:nvGrpSpPr>
          <p:cNvPr id="340" name="Google Shape;340;p39"/>
          <p:cNvGrpSpPr/>
          <p:nvPr/>
        </p:nvGrpSpPr>
        <p:grpSpPr>
          <a:xfrm>
            <a:off x="889984" y="1007708"/>
            <a:ext cx="270226" cy="238344"/>
            <a:chOff x="5247525" y="3007275"/>
            <a:chExt cx="517575" cy="456510"/>
          </a:xfrm>
        </p:grpSpPr>
        <p:sp>
          <p:nvSpPr>
            <p:cNvPr id="341" name="Google Shape;341;p39"/>
            <p:cNvSpPr/>
            <p:nvPr/>
          </p:nvSpPr>
          <p:spPr>
            <a:xfrm>
              <a:off x="5247525" y="3007275"/>
              <a:ext cx="348900" cy="348900"/>
            </a:xfrm>
            <a:custGeom>
              <a:rect b="b" l="l" r="r" t="t"/>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9"/>
            <p:cNvSpPr/>
            <p:nvPr/>
          </p:nvSpPr>
          <p:spPr>
            <a:xfrm>
              <a:off x="5566575" y="3265260"/>
              <a:ext cx="198525" cy="198525"/>
            </a:xfrm>
            <a:custGeom>
              <a:rect b="b" l="l" r="r" t="t"/>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 name="Google Shape;343;p39"/>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344" name="Google Shape;344;p39"/>
          <p:cNvGrpSpPr/>
          <p:nvPr/>
        </p:nvGrpSpPr>
        <p:grpSpPr>
          <a:xfrm>
            <a:off x="5353200" y="373572"/>
            <a:ext cx="2119546" cy="4396359"/>
            <a:chOff x="2547150" y="238125"/>
            <a:chExt cx="2525675" cy="5238750"/>
          </a:xfrm>
        </p:grpSpPr>
        <p:sp>
          <p:nvSpPr>
            <p:cNvPr id="345" name="Google Shape;345;p39"/>
            <p:cNvSpPr/>
            <p:nvPr/>
          </p:nvSpPr>
          <p:spPr>
            <a:xfrm>
              <a:off x="2547150" y="238125"/>
              <a:ext cx="2525675" cy="5238750"/>
            </a:xfrm>
            <a:custGeom>
              <a:rect b="b" l="l" r="r" t="t"/>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9"/>
            <p:cNvSpPr/>
            <p:nvPr/>
          </p:nvSpPr>
          <p:spPr>
            <a:xfrm>
              <a:off x="3557025" y="5147100"/>
              <a:ext cx="504050" cy="179900"/>
            </a:xfrm>
            <a:custGeom>
              <a:rect b="b" l="l" r="r" t="t"/>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a:off x="3008050" y="423600"/>
              <a:ext cx="99325" cy="99325"/>
            </a:xfrm>
            <a:custGeom>
              <a:rect b="b" l="l" r="r" t="t"/>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a:off x="3566400" y="434850"/>
              <a:ext cx="487175" cy="76850"/>
            </a:xfrm>
            <a:custGeom>
              <a:rect b="b" l="l" r="r" t="t"/>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 name="Google Shape;349;p39"/>
          <p:cNvSpPr/>
          <p:nvPr/>
        </p:nvSpPr>
        <p:spPr>
          <a:xfrm>
            <a:off x="5415350" y="1003175"/>
            <a:ext cx="1996800" cy="308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9"/>
          <p:cNvSpPr txBox="1"/>
          <p:nvPr>
            <p:ph idx="4294967295" type="body"/>
          </p:nvPr>
        </p:nvSpPr>
        <p:spPr>
          <a:xfrm>
            <a:off x="5513850" y="854850"/>
            <a:ext cx="1805100" cy="171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t>Please go to </a:t>
            </a:r>
            <a:r>
              <a:rPr lang="en" sz="1700" u="sng">
                <a:solidFill>
                  <a:schemeClr val="hlink"/>
                </a:solidFill>
                <a:hlinkClick r:id="rId3"/>
              </a:rPr>
              <a:t>www.menti.com</a:t>
            </a:r>
            <a:endParaRPr sz="1700"/>
          </a:p>
          <a:p>
            <a:pPr indent="0" lvl="0" marL="0" rtl="0" algn="l">
              <a:spcBef>
                <a:spcPts val="0"/>
              </a:spcBef>
              <a:spcAft>
                <a:spcPts val="0"/>
              </a:spcAft>
              <a:buClr>
                <a:schemeClr val="dk1"/>
              </a:buClr>
              <a:buSzPts val="1100"/>
              <a:buFont typeface="Arial"/>
              <a:buNone/>
            </a:pPr>
            <a:r>
              <a:t/>
            </a:r>
            <a:endParaRPr sz="1100">
              <a:solidFill>
                <a:srgbClr val="1F497D"/>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 sz="1700"/>
              <a:t>Enter code </a:t>
            </a:r>
            <a:endParaRPr sz="1700"/>
          </a:p>
          <a:p>
            <a:pPr indent="0" lvl="0" marL="0" rtl="0" algn="l">
              <a:spcBef>
                <a:spcPts val="0"/>
              </a:spcBef>
              <a:spcAft>
                <a:spcPts val="0"/>
              </a:spcAft>
              <a:buClr>
                <a:schemeClr val="dk1"/>
              </a:buClr>
              <a:buSzPts val="1100"/>
              <a:buFont typeface="Arial"/>
              <a:buNone/>
            </a:pPr>
            <a:r>
              <a:rPr lang="en" sz="1700">
                <a:highlight>
                  <a:schemeClr val="accent1"/>
                </a:highlight>
              </a:rPr>
              <a:t>Xxxx xxxx</a:t>
            </a:r>
            <a:endParaRPr sz="1700"/>
          </a:p>
        </p:txBody>
      </p:sp>
      <p:sp>
        <p:nvSpPr>
          <p:cNvPr id="351" name="Google Shape;351;p39"/>
          <p:cNvSpPr/>
          <p:nvPr/>
        </p:nvSpPr>
        <p:spPr>
          <a:xfrm>
            <a:off x="5633400" y="2716300"/>
            <a:ext cx="1603800" cy="126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9"/>
          <p:cNvSpPr txBox="1"/>
          <p:nvPr/>
        </p:nvSpPr>
        <p:spPr>
          <a:xfrm>
            <a:off x="5821450" y="2992825"/>
            <a:ext cx="1095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Insert a QR code</a:t>
            </a:r>
            <a:endParaRPr>
              <a:latin typeface="Quattrocento Sans"/>
              <a:ea typeface="Quattrocento Sans"/>
              <a:cs typeface="Quattrocento Sans"/>
              <a:sym typeface="Quattrocento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0"/>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Outline of the workshop</a:t>
            </a:r>
            <a:endParaRPr/>
          </a:p>
        </p:txBody>
      </p:sp>
      <p:sp>
        <p:nvSpPr>
          <p:cNvPr id="358" name="Google Shape;358;p40"/>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9" name="Google Shape;359;p40"/>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700"/>
              <a:t>Introduction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Breakout: Build your dream team (45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i="1" lang="en" sz="1700"/>
              <a:t>Break (10 min)</a:t>
            </a:r>
            <a:endParaRPr i="1"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Reporting back (15 min)</a:t>
            </a:r>
            <a:endParaRPr sz="1700"/>
          </a:p>
          <a:p>
            <a:pPr indent="0" lvl="0" marL="0" rtl="0" algn="l">
              <a:spcBef>
                <a:spcPts val="600"/>
              </a:spcBef>
              <a:spcAft>
                <a:spcPts val="0"/>
              </a:spcAft>
              <a:buNone/>
            </a:pPr>
            <a:r>
              <a:t/>
            </a:r>
            <a:endParaRPr sz="500"/>
          </a:p>
          <a:p>
            <a:pPr indent="0" lvl="0" marL="0" rtl="0" algn="l">
              <a:spcBef>
                <a:spcPts val="600"/>
              </a:spcBef>
              <a:spcAft>
                <a:spcPts val="0"/>
              </a:spcAft>
              <a:buNone/>
            </a:pPr>
            <a:r>
              <a:rPr lang="en" sz="1700"/>
              <a:t>Panel discussion (20 min)</a:t>
            </a:r>
            <a:endParaRPr sz="1700"/>
          </a:p>
          <a:p>
            <a:pPr indent="0" lvl="0" marL="0" marR="0" rtl="0" algn="l">
              <a:lnSpc>
                <a:spcPct val="100000"/>
              </a:lnSpc>
              <a:spcBef>
                <a:spcPts val="600"/>
              </a:spcBef>
              <a:spcAft>
                <a:spcPts val="0"/>
              </a:spcAft>
              <a:buNone/>
            </a:pPr>
            <a:r>
              <a:t/>
            </a:r>
            <a:endParaRPr sz="500"/>
          </a:p>
          <a:p>
            <a:pPr indent="0" lvl="0" marL="0" rtl="0" algn="l">
              <a:spcBef>
                <a:spcPts val="600"/>
              </a:spcBef>
              <a:spcAft>
                <a:spcPts val="0"/>
              </a:spcAft>
              <a:buNone/>
            </a:pPr>
            <a:r>
              <a:rPr b="1" lang="en" sz="1700"/>
              <a:t>Closing remarks (5 min)</a:t>
            </a:r>
            <a:endParaRPr b="1" sz="1700"/>
          </a:p>
          <a:p>
            <a:pPr indent="0" lvl="0" marL="0" rtl="0" algn="l">
              <a:spcBef>
                <a:spcPts val="600"/>
              </a:spcBef>
              <a:spcAft>
                <a:spcPts val="0"/>
              </a:spcAft>
              <a:buNone/>
            </a:pPr>
            <a:r>
              <a:t/>
            </a:r>
            <a:endParaRPr/>
          </a:p>
          <a:p>
            <a:pPr indent="0" lvl="0" marL="0" rtl="0" algn="l">
              <a:spcBef>
                <a:spcPts val="6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t>Dream t</a:t>
            </a:r>
            <a:r>
              <a:rPr lang="en" sz="1700"/>
              <a:t>eam behind this workshop</a:t>
            </a:r>
            <a:endParaRPr sz="1700"/>
          </a:p>
        </p:txBody>
      </p:sp>
      <p:sp>
        <p:nvSpPr>
          <p:cNvPr id="93" name="Google Shape;93;p14"/>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4" name="Google Shape;94;p14"/>
          <p:cNvSpPr txBox="1"/>
          <p:nvPr/>
        </p:nvSpPr>
        <p:spPr>
          <a:xfrm>
            <a:off x="682100" y="276040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ctr">
              <a:spcBef>
                <a:spcPts val="400"/>
              </a:spcBef>
              <a:spcAft>
                <a:spcPts val="400"/>
              </a:spcAft>
              <a:buNone/>
            </a:pPr>
            <a:r>
              <a:t/>
            </a:r>
            <a:endParaRPr>
              <a:latin typeface="Quattrocento Sans"/>
              <a:ea typeface="Quattrocento Sans"/>
              <a:cs typeface="Quattrocento Sans"/>
              <a:sym typeface="Quattrocento Sans"/>
            </a:endParaRPr>
          </a:p>
        </p:txBody>
      </p:sp>
      <p:sp>
        <p:nvSpPr>
          <p:cNvPr id="95" name="Google Shape;95;p14"/>
          <p:cNvSpPr txBox="1"/>
          <p:nvPr/>
        </p:nvSpPr>
        <p:spPr>
          <a:xfrm>
            <a:off x="2583750" y="276040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l">
              <a:spcBef>
                <a:spcPts val="400"/>
              </a:spcBef>
              <a:spcAft>
                <a:spcPts val="400"/>
              </a:spcAft>
              <a:buNone/>
            </a:pPr>
            <a:r>
              <a:t/>
            </a:r>
            <a:endParaRPr>
              <a:latin typeface="Quattrocento Sans"/>
              <a:ea typeface="Quattrocento Sans"/>
              <a:cs typeface="Quattrocento Sans"/>
              <a:sym typeface="Quattrocento Sans"/>
            </a:endParaRPr>
          </a:p>
        </p:txBody>
      </p:sp>
      <p:sp>
        <p:nvSpPr>
          <p:cNvPr id="96" name="Google Shape;96;p14"/>
          <p:cNvSpPr txBox="1"/>
          <p:nvPr/>
        </p:nvSpPr>
        <p:spPr>
          <a:xfrm>
            <a:off x="4485425" y="2760400"/>
            <a:ext cx="1430400" cy="39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sz="800">
              <a:solidFill>
                <a:schemeClr val="dk2"/>
              </a:solidFill>
              <a:latin typeface="Quattrocento Sans"/>
              <a:ea typeface="Quattrocento Sans"/>
              <a:cs typeface="Quattrocento Sans"/>
              <a:sym typeface="Quattrocento Sans"/>
            </a:endParaRPr>
          </a:p>
          <a:p>
            <a:pPr indent="0" lvl="0" marL="0" rtl="0" algn="ctr">
              <a:spcBef>
                <a:spcPts val="400"/>
              </a:spcBef>
              <a:spcAft>
                <a:spcPts val="0"/>
              </a:spcAft>
              <a:buNone/>
            </a:pPr>
            <a:r>
              <a:t/>
            </a:r>
            <a:endParaRPr>
              <a:latin typeface="Quattrocento Sans"/>
              <a:ea typeface="Quattrocento Sans"/>
              <a:cs typeface="Quattrocento Sans"/>
              <a:sym typeface="Quattrocento Sans"/>
            </a:endParaRPr>
          </a:p>
          <a:p>
            <a:pPr indent="0" lvl="0" marL="0" rtl="0" algn="ctr">
              <a:spcBef>
                <a:spcPts val="400"/>
              </a:spcBef>
              <a:spcAft>
                <a:spcPts val="400"/>
              </a:spcAft>
              <a:buNone/>
            </a:pPr>
            <a:r>
              <a:t/>
            </a:r>
            <a:endParaRPr>
              <a:latin typeface="Quattrocento Sans"/>
              <a:ea typeface="Quattrocento Sans"/>
              <a:cs typeface="Quattrocento Sans"/>
              <a:sym typeface="Quattrocento Sans"/>
            </a:endParaRPr>
          </a:p>
        </p:txBody>
      </p:sp>
      <p:sp>
        <p:nvSpPr>
          <p:cNvPr id="97" name="Google Shape;97;p14"/>
          <p:cNvSpPr txBox="1"/>
          <p:nvPr/>
        </p:nvSpPr>
        <p:spPr>
          <a:xfrm>
            <a:off x="6387075" y="2760400"/>
            <a:ext cx="1430400" cy="393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sz="800">
              <a:solidFill>
                <a:schemeClr val="dk2"/>
              </a:solidFill>
              <a:latin typeface="Quattrocento Sans"/>
              <a:ea typeface="Quattrocento Sans"/>
              <a:cs typeface="Quattrocento Sans"/>
              <a:sym typeface="Quattrocento Sans"/>
            </a:endParaRPr>
          </a:p>
          <a:p>
            <a:pPr indent="0" lvl="0" marL="0" rtl="0" algn="ctr">
              <a:spcBef>
                <a:spcPts val="400"/>
              </a:spcBef>
              <a:spcAft>
                <a:spcPts val="0"/>
              </a:spcAft>
              <a:buNone/>
            </a:pPr>
            <a:r>
              <a:t/>
            </a:r>
            <a:endParaRPr>
              <a:latin typeface="Quattrocento Sans"/>
              <a:ea typeface="Quattrocento Sans"/>
              <a:cs typeface="Quattrocento Sans"/>
              <a:sym typeface="Quattrocento Sans"/>
            </a:endParaRPr>
          </a:p>
          <a:p>
            <a:pPr indent="0" lvl="0" marL="0" rtl="0" algn="ctr">
              <a:spcBef>
                <a:spcPts val="400"/>
              </a:spcBef>
              <a:spcAft>
                <a:spcPts val="400"/>
              </a:spcAft>
              <a:buNone/>
            </a:pPr>
            <a:r>
              <a:t/>
            </a:r>
            <a:endParaRPr>
              <a:latin typeface="Quattrocento Sans"/>
              <a:ea typeface="Quattrocento Sans"/>
              <a:cs typeface="Quattrocento Sans"/>
              <a:sym typeface="Quattrocento Sans"/>
            </a:endParaRPr>
          </a:p>
        </p:txBody>
      </p:sp>
      <p:grpSp>
        <p:nvGrpSpPr>
          <p:cNvPr id="98" name="Google Shape;98;p14"/>
          <p:cNvGrpSpPr/>
          <p:nvPr/>
        </p:nvGrpSpPr>
        <p:grpSpPr>
          <a:xfrm>
            <a:off x="916458" y="1019750"/>
            <a:ext cx="214625" cy="214625"/>
            <a:chOff x="2594050" y="1631825"/>
            <a:chExt cx="439625" cy="439625"/>
          </a:xfrm>
        </p:grpSpPr>
        <p:sp>
          <p:nvSpPr>
            <p:cNvPr id="99" name="Google Shape;99;p14"/>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4"/>
          <p:cNvSpPr txBox="1"/>
          <p:nvPr/>
        </p:nvSpPr>
        <p:spPr>
          <a:xfrm>
            <a:off x="727850" y="445090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ctr">
              <a:spcBef>
                <a:spcPts val="400"/>
              </a:spcBef>
              <a:spcAft>
                <a:spcPts val="400"/>
              </a:spcAft>
              <a:buNone/>
            </a:pPr>
            <a:r>
              <a:t/>
            </a:r>
            <a:endParaRPr>
              <a:latin typeface="Quattrocento Sans"/>
              <a:ea typeface="Quattrocento Sans"/>
              <a:cs typeface="Quattrocento Sans"/>
              <a:sym typeface="Quattrocento Sans"/>
            </a:endParaRPr>
          </a:p>
        </p:txBody>
      </p:sp>
      <p:grpSp>
        <p:nvGrpSpPr>
          <p:cNvPr id="104" name="Google Shape;104;p14"/>
          <p:cNvGrpSpPr/>
          <p:nvPr/>
        </p:nvGrpSpPr>
        <p:grpSpPr>
          <a:xfrm>
            <a:off x="924800" y="1731850"/>
            <a:ext cx="945000" cy="945000"/>
            <a:chOff x="147000" y="1720775"/>
            <a:chExt cx="945000" cy="945000"/>
          </a:xfrm>
        </p:grpSpPr>
        <p:sp>
          <p:nvSpPr>
            <p:cNvPr id="105" name="Google Shape;105;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grpSp>
        <p:nvGrpSpPr>
          <p:cNvPr id="107" name="Google Shape;107;p14"/>
          <p:cNvGrpSpPr/>
          <p:nvPr/>
        </p:nvGrpSpPr>
        <p:grpSpPr>
          <a:xfrm>
            <a:off x="2826450" y="1731850"/>
            <a:ext cx="945000" cy="945000"/>
            <a:chOff x="147000" y="1720775"/>
            <a:chExt cx="945000" cy="945000"/>
          </a:xfrm>
        </p:grpSpPr>
        <p:sp>
          <p:nvSpPr>
            <p:cNvPr id="108" name="Google Shape;108;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grpSp>
        <p:nvGrpSpPr>
          <p:cNvPr id="110" name="Google Shape;110;p14"/>
          <p:cNvGrpSpPr/>
          <p:nvPr/>
        </p:nvGrpSpPr>
        <p:grpSpPr>
          <a:xfrm>
            <a:off x="4728100" y="1731850"/>
            <a:ext cx="945000" cy="945000"/>
            <a:chOff x="147000" y="1720775"/>
            <a:chExt cx="945000" cy="945000"/>
          </a:xfrm>
        </p:grpSpPr>
        <p:sp>
          <p:nvSpPr>
            <p:cNvPr id="111" name="Google Shape;111;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grpSp>
        <p:nvGrpSpPr>
          <p:cNvPr id="113" name="Google Shape;113;p14"/>
          <p:cNvGrpSpPr/>
          <p:nvPr/>
        </p:nvGrpSpPr>
        <p:grpSpPr>
          <a:xfrm>
            <a:off x="6629750" y="1685150"/>
            <a:ext cx="945000" cy="945000"/>
            <a:chOff x="147000" y="1720775"/>
            <a:chExt cx="945000" cy="945000"/>
          </a:xfrm>
        </p:grpSpPr>
        <p:sp>
          <p:nvSpPr>
            <p:cNvPr id="114" name="Google Shape;114;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grpSp>
        <p:nvGrpSpPr>
          <p:cNvPr id="116" name="Google Shape;116;p14"/>
          <p:cNvGrpSpPr/>
          <p:nvPr/>
        </p:nvGrpSpPr>
        <p:grpSpPr>
          <a:xfrm>
            <a:off x="970550" y="3350950"/>
            <a:ext cx="945000" cy="945000"/>
            <a:chOff x="147000" y="1720775"/>
            <a:chExt cx="945000" cy="945000"/>
          </a:xfrm>
        </p:grpSpPr>
        <p:sp>
          <p:nvSpPr>
            <p:cNvPr id="117" name="Google Shape;117;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sp>
        <p:nvSpPr>
          <p:cNvPr id="119" name="Google Shape;119;p14"/>
          <p:cNvSpPr txBox="1"/>
          <p:nvPr/>
        </p:nvSpPr>
        <p:spPr>
          <a:xfrm>
            <a:off x="2637850" y="437695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l">
              <a:spcBef>
                <a:spcPts val="400"/>
              </a:spcBef>
              <a:spcAft>
                <a:spcPts val="400"/>
              </a:spcAft>
              <a:buNone/>
            </a:pPr>
            <a:r>
              <a:t/>
            </a:r>
            <a:endParaRPr>
              <a:latin typeface="Quattrocento Sans"/>
              <a:ea typeface="Quattrocento Sans"/>
              <a:cs typeface="Quattrocento Sans"/>
              <a:sym typeface="Quattrocento Sans"/>
            </a:endParaRPr>
          </a:p>
        </p:txBody>
      </p:sp>
      <p:grpSp>
        <p:nvGrpSpPr>
          <p:cNvPr id="120" name="Google Shape;120;p14"/>
          <p:cNvGrpSpPr/>
          <p:nvPr/>
        </p:nvGrpSpPr>
        <p:grpSpPr>
          <a:xfrm>
            <a:off x="2880550" y="3348400"/>
            <a:ext cx="945000" cy="945000"/>
            <a:chOff x="147000" y="1720775"/>
            <a:chExt cx="945000" cy="945000"/>
          </a:xfrm>
        </p:grpSpPr>
        <p:sp>
          <p:nvSpPr>
            <p:cNvPr id="121" name="Google Shape;121;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sp>
        <p:nvSpPr>
          <p:cNvPr id="123" name="Google Shape;123;p14"/>
          <p:cNvSpPr txBox="1"/>
          <p:nvPr/>
        </p:nvSpPr>
        <p:spPr>
          <a:xfrm>
            <a:off x="4542850" y="437695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l">
              <a:spcBef>
                <a:spcPts val="400"/>
              </a:spcBef>
              <a:spcAft>
                <a:spcPts val="400"/>
              </a:spcAft>
              <a:buNone/>
            </a:pPr>
            <a:r>
              <a:t/>
            </a:r>
            <a:endParaRPr>
              <a:latin typeface="Quattrocento Sans"/>
              <a:ea typeface="Quattrocento Sans"/>
              <a:cs typeface="Quattrocento Sans"/>
              <a:sym typeface="Quattrocento Sans"/>
            </a:endParaRPr>
          </a:p>
        </p:txBody>
      </p:sp>
      <p:grpSp>
        <p:nvGrpSpPr>
          <p:cNvPr id="124" name="Google Shape;124;p14"/>
          <p:cNvGrpSpPr/>
          <p:nvPr/>
        </p:nvGrpSpPr>
        <p:grpSpPr>
          <a:xfrm>
            <a:off x="4785550" y="3348400"/>
            <a:ext cx="945000" cy="945000"/>
            <a:chOff x="147000" y="1720775"/>
            <a:chExt cx="945000" cy="945000"/>
          </a:xfrm>
        </p:grpSpPr>
        <p:sp>
          <p:nvSpPr>
            <p:cNvPr id="125" name="Google Shape;125;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sp>
        <p:nvSpPr>
          <p:cNvPr id="127" name="Google Shape;127;p14"/>
          <p:cNvSpPr txBox="1"/>
          <p:nvPr/>
        </p:nvSpPr>
        <p:spPr>
          <a:xfrm>
            <a:off x="6447850" y="4376950"/>
            <a:ext cx="1430400" cy="4356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lang="en" sz="1200">
                <a:solidFill>
                  <a:schemeClr val="dk1"/>
                </a:solidFill>
                <a:latin typeface="Quattrocento Sans"/>
                <a:ea typeface="Quattrocento Sans"/>
                <a:cs typeface="Quattrocento Sans"/>
                <a:sym typeface="Quattrocento Sans"/>
              </a:rPr>
              <a:t>Name</a:t>
            </a:r>
            <a:br>
              <a:rPr lang="en">
                <a:latin typeface="Quattrocento Sans"/>
                <a:ea typeface="Quattrocento Sans"/>
                <a:cs typeface="Quattrocento Sans"/>
                <a:sym typeface="Quattrocento Sans"/>
              </a:rPr>
            </a:br>
            <a:r>
              <a:rPr lang="en" sz="800">
                <a:solidFill>
                  <a:schemeClr val="dk2"/>
                </a:solidFill>
                <a:latin typeface="Quattrocento Sans"/>
                <a:ea typeface="Quattrocento Sans"/>
                <a:cs typeface="Quattrocento Sans"/>
                <a:sym typeface="Quattrocento Sans"/>
              </a:rPr>
              <a:t>Organization</a:t>
            </a:r>
            <a:endParaRPr>
              <a:latin typeface="Quattrocento Sans"/>
              <a:ea typeface="Quattrocento Sans"/>
              <a:cs typeface="Quattrocento Sans"/>
              <a:sym typeface="Quattrocento Sans"/>
            </a:endParaRPr>
          </a:p>
          <a:p>
            <a:pPr indent="0" lvl="0" marL="0" rtl="0" algn="l">
              <a:spcBef>
                <a:spcPts val="400"/>
              </a:spcBef>
              <a:spcAft>
                <a:spcPts val="400"/>
              </a:spcAft>
              <a:buNone/>
            </a:pPr>
            <a:r>
              <a:t/>
            </a:r>
            <a:endParaRPr>
              <a:latin typeface="Quattrocento Sans"/>
              <a:ea typeface="Quattrocento Sans"/>
              <a:cs typeface="Quattrocento Sans"/>
              <a:sym typeface="Quattrocento Sans"/>
            </a:endParaRPr>
          </a:p>
        </p:txBody>
      </p:sp>
      <p:grpSp>
        <p:nvGrpSpPr>
          <p:cNvPr id="128" name="Google Shape;128;p14"/>
          <p:cNvGrpSpPr/>
          <p:nvPr/>
        </p:nvGrpSpPr>
        <p:grpSpPr>
          <a:xfrm>
            <a:off x="6690550" y="3348400"/>
            <a:ext cx="945000" cy="945000"/>
            <a:chOff x="147000" y="1720775"/>
            <a:chExt cx="945000" cy="945000"/>
          </a:xfrm>
        </p:grpSpPr>
        <p:sp>
          <p:nvSpPr>
            <p:cNvPr id="129" name="Google Shape;129;p14"/>
            <p:cNvSpPr/>
            <p:nvPr/>
          </p:nvSpPr>
          <p:spPr>
            <a:xfrm>
              <a:off x="147000" y="1720775"/>
              <a:ext cx="945000" cy="945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txBox="1"/>
            <p:nvPr/>
          </p:nvSpPr>
          <p:spPr>
            <a:xfrm>
              <a:off x="238050" y="1993163"/>
              <a:ext cx="762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Quattrocento Sans"/>
                  <a:ea typeface="Quattrocento Sans"/>
                  <a:cs typeface="Quattrocento Sans"/>
                  <a:sym typeface="Quattrocento Sans"/>
                </a:rPr>
                <a:t>Photo</a:t>
              </a:r>
              <a:endParaRPr>
                <a:latin typeface="Quattrocento Sans"/>
                <a:ea typeface="Quattrocento Sans"/>
                <a:cs typeface="Quattrocento Sans"/>
                <a:sym typeface="Quattrocento Sans"/>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1"/>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5" name="Google Shape;365;p41"/>
          <p:cNvSpPr txBox="1"/>
          <p:nvPr/>
        </p:nvSpPr>
        <p:spPr>
          <a:xfrm>
            <a:off x="1215500" y="2071500"/>
            <a:ext cx="6888300" cy="1000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5300">
                <a:latin typeface="Quattrocento Sans"/>
                <a:ea typeface="Quattrocento Sans"/>
                <a:cs typeface="Quattrocento Sans"/>
                <a:sym typeface="Quattrocento Sans"/>
              </a:rPr>
              <a:t>Thank you!</a:t>
            </a:r>
            <a:endParaRPr b="1" sz="5300">
              <a:latin typeface="Quattrocento Sans"/>
              <a:ea typeface="Quattrocento Sans"/>
              <a:cs typeface="Quattrocento Sans"/>
              <a:sym typeface="Quattrocen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5"/>
          <p:cNvSpPr txBox="1"/>
          <p:nvPr>
            <p:ph type="ctrTitle"/>
          </p:nvPr>
        </p:nvSpPr>
        <p:spPr>
          <a:xfrm>
            <a:off x="2022225" y="1693523"/>
            <a:ext cx="37878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What is team science?</a:t>
            </a:r>
            <a:endParaRPr sz="2600"/>
          </a:p>
        </p:txBody>
      </p:sp>
      <p:sp>
        <p:nvSpPr>
          <p:cNvPr id="136" name="Google Shape;136;p15"/>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Lora"/>
                <a:ea typeface="Lora"/>
                <a:cs typeface="Lora"/>
                <a:sym typeface="Lora"/>
              </a:rPr>
              <a:t>1</a:t>
            </a:r>
            <a:endParaRPr sz="2400">
              <a:latin typeface="Lora"/>
              <a:ea typeface="Lora"/>
              <a:cs typeface="Lora"/>
              <a:sym typeface="Lora"/>
            </a:endParaRPr>
          </a:p>
        </p:txBody>
      </p:sp>
      <p:sp>
        <p:nvSpPr>
          <p:cNvPr id="137" name="Google Shape;137;p15"/>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6"/>
          <p:cNvSpPr txBox="1"/>
          <p:nvPr>
            <p:ph idx="1" type="body"/>
          </p:nvPr>
        </p:nvSpPr>
        <p:spPr>
          <a:xfrm>
            <a:off x="2105050" y="2238000"/>
            <a:ext cx="4933800" cy="819900"/>
          </a:xfrm>
          <a:prstGeom prst="rect">
            <a:avLst/>
          </a:prstGeom>
        </p:spPr>
        <p:txBody>
          <a:bodyPr anchorCtr="0" anchor="b" bIns="91425" lIns="91425" spcFirstLastPara="1" rIns="91425" wrap="square" tIns="91425">
            <a:noAutofit/>
          </a:bodyPr>
          <a:lstStyle/>
          <a:p>
            <a:pPr indent="0" lvl="0" marL="0" rtl="0" algn="ctr">
              <a:spcBef>
                <a:spcPts val="600"/>
              </a:spcBef>
              <a:spcAft>
                <a:spcPts val="0"/>
              </a:spcAft>
              <a:buNone/>
            </a:pPr>
            <a:r>
              <a:rPr lang="en">
                <a:highlight>
                  <a:schemeClr val="accent1"/>
                </a:highlight>
              </a:rPr>
              <a:t>Team science</a:t>
            </a:r>
            <a:r>
              <a:rPr lang="en"/>
              <a:t> </a:t>
            </a:r>
            <a:r>
              <a:rPr lang="en"/>
              <a:t> is the collaborative effort to address a scientific challenge that leverages the strengths and expertise of professionals trained in different fields. </a:t>
            </a:r>
            <a:endParaRPr/>
          </a:p>
        </p:txBody>
      </p:sp>
      <p:sp>
        <p:nvSpPr>
          <p:cNvPr id="143" name="Google Shape;143;p16"/>
          <p:cNvSpPr txBox="1"/>
          <p:nvPr>
            <p:ph idx="12" type="sldNum"/>
          </p:nvPr>
        </p:nvSpPr>
        <p:spPr>
          <a:xfrm>
            <a:off x="4297650" y="1"/>
            <a:ext cx="5487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7"/>
          <p:cNvSpPr txBox="1"/>
          <p:nvPr>
            <p:ph type="title"/>
          </p:nvPr>
        </p:nvSpPr>
        <p:spPr>
          <a:xfrm>
            <a:off x="1381250" y="896112"/>
            <a:ext cx="38784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keyword is </a:t>
            </a:r>
            <a:r>
              <a:rPr lang="en">
                <a:highlight>
                  <a:schemeClr val="accent1"/>
                </a:highlight>
              </a:rPr>
              <a:t>collaboration</a:t>
            </a:r>
            <a:endParaRPr>
              <a:highlight>
                <a:schemeClr val="accent1"/>
              </a:highlight>
            </a:endParaRPr>
          </a:p>
        </p:txBody>
      </p:sp>
      <p:sp>
        <p:nvSpPr>
          <p:cNvPr id="149" name="Google Shape;149;p17"/>
          <p:cNvSpPr txBox="1"/>
          <p:nvPr>
            <p:ph idx="1" type="body"/>
          </p:nvPr>
        </p:nvSpPr>
        <p:spPr>
          <a:xfrm>
            <a:off x="1381250" y="1616470"/>
            <a:ext cx="6809700" cy="31122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Clr>
                <a:schemeClr val="accent1"/>
              </a:buClr>
              <a:buSzPts val="2400"/>
              <a:buChar char="◉"/>
            </a:pPr>
            <a:r>
              <a:rPr lang="en"/>
              <a:t>Between researchers from different disciplines</a:t>
            </a:r>
            <a:endParaRPr/>
          </a:p>
          <a:p>
            <a:pPr indent="0" lvl="0" marL="457200" rtl="0" algn="l">
              <a:spcBef>
                <a:spcPts val="600"/>
              </a:spcBef>
              <a:spcAft>
                <a:spcPts val="0"/>
              </a:spcAft>
              <a:buNone/>
            </a:pPr>
            <a:r>
              <a:t/>
            </a:r>
            <a:endParaRPr sz="1000"/>
          </a:p>
          <a:p>
            <a:pPr indent="-381000" lvl="0" marL="457200" rtl="0" algn="l">
              <a:spcBef>
                <a:spcPts val="600"/>
              </a:spcBef>
              <a:spcAft>
                <a:spcPts val="0"/>
              </a:spcAft>
              <a:buClr>
                <a:schemeClr val="accent1"/>
              </a:buClr>
              <a:buSzPts val="2400"/>
              <a:buChar char="◉"/>
            </a:pPr>
            <a:r>
              <a:rPr lang="en"/>
              <a:t>Between</a:t>
            </a:r>
            <a:r>
              <a:rPr lang="en"/>
              <a:t> researchers, industry and other societal partners </a:t>
            </a:r>
            <a:endParaRPr/>
          </a:p>
          <a:p>
            <a:pPr indent="0" lvl="0" marL="457200" rtl="0" algn="l">
              <a:spcBef>
                <a:spcPts val="600"/>
              </a:spcBef>
              <a:spcAft>
                <a:spcPts val="0"/>
              </a:spcAft>
              <a:buNone/>
            </a:pPr>
            <a:r>
              <a:t/>
            </a:r>
            <a:endParaRPr sz="1000"/>
          </a:p>
          <a:p>
            <a:pPr indent="-381000" lvl="0" marL="457200" rtl="0" algn="l">
              <a:spcBef>
                <a:spcPts val="600"/>
              </a:spcBef>
              <a:spcAft>
                <a:spcPts val="0"/>
              </a:spcAft>
              <a:buClr>
                <a:schemeClr val="accent1"/>
              </a:buClr>
              <a:buSzPts val="2400"/>
              <a:buChar char="◉"/>
            </a:pPr>
            <a:r>
              <a:rPr lang="en"/>
              <a:t>Between academic and professional support staff</a:t>
            </a:r>
            <a:endParaRPr/>
          </a:p>
          <a:p>
            <a:pPr indent="0" lvl="0" marL="0" rtl="0" algn="l">
              <a:spcBef>
                <a:spcPts val="600"/>
              </a:spcBef>
              <a:spcAft>
                <a:spcPts val="0"/>
              </a:spcAft>
              <a:buClr>
                <a:schemeClr val="dk1"/>
              </a:buClr>
              <a:buSzPts val="1100"/>
              <a:buFont typeface="Arial"/>
              <a:buNone/>
            </a:pPr>
            <a:r>
              <a:t/>
            </a:r>
            <a:endParaRPr/>
          </a:p>
          <a:p>
            <a:pPr indent="0" lvl="0" marL="0" rtl="0" algn="l">
              <a:spcBef>
                <a:spcPts val="600"/>
              </a:spcBef>
              <a:spcAft>
                <a:spcPts val="0"/>
              </a:spcAft>
              <a:buNone/>
            </a:pPr>
            <a:r>
              <a:t/>
            </a:r>
            <a:endParaRPr/>
          </a:p>
        </p:txBody>
      </p:sp>
      <p:grpSp>
        <p:nvGrpSpPr>
          <p:cNvPr id="150" name="Google Shape;150;p17"/>
          <p:cNvGrpSpPr/>
          <p:nvPr/>
        </p:nvGrpSpPr>
        <p:grpSpPr>
          <a:xfrm>
            <a:off x="916458" y="1019750"/>
            <a:ext cx="214625" cy="214625"/>
            <a:chOff x="2594050" y="1631825"/>
            <a:chExt cx="439625" cy="439625"/>
          </a:xfrm>
        </p:grpSpPr>
        <p:sp>
          <p:nvSpPr>
            <p:cNvPr id="151" name="Google Shape;151;p17"/>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 name="Google Shape;155;p1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18"/>
          <p:cNvSpPr txBox="1"/>
          <p:nvPr>
            <p:ph idx="4294967295" type="title"/>
          </p:nvPr>
        </p:nvSpPr>
        <p:spPr>
          <a:xfrm>
            <a:off x="2116675" y="3715750"/>
            <a:ext cx="5806800" cy="50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highlight>
                  <a:schemeClr val="accent1"/>
                </a:highlight>
              </a:rPr>
              <a:t>More than 1000 people in 17 </a:t>
            </a:r>
            <a:r>
              <a:rPr lang="en" sz="1800">
                <a:highlight>
                  <a:schemeClr val="accent1"/>
                </a:highlight>
              </a:rPr>
              <a:t>countries</a:t>
            </a:r>
            <a:r>
              <a:rPr lang="en" sz="1800">
                <a:highlight>
                  <a:schemeClr val="accent1"/>
                </a:highlight>
              </a:rPr>
              <a:t> involved in developing the James Space Webb Telescope.</a:t>
            </a:r>
            <a:r>
              <a:rPr lang="en" sz="1800">
                <a:highlight>
                  <a:schemeClr val="accent1"/>
                </a:highlight>
              </a:rPr>
              <a:t> </a:t>
            </a:r>
            <a:endParaRPr i="1" sz="1800">
              <a:highlight>
                <a:schemeClr val="accent1"/>
              </a:highlight>
            </a:endParaRPr>
          </a:p>
        </p:txBody>
      </p:sp>
      <p:sp>
        <p:nvSpPr>
          <p:cNvPr id="161" name="Google Shape;161;p18"/>
          <p:cNvSpPr txBox="1"/>
          <p:nvPr>
            <p:ph idx="12" type="sldNum"/>
          </p:nvPr>
        </p:nvSpPr>
        <p:spPr>
          <a:xfrm>
            <a:off x="4297650" y="4791900"/>
            <a:ext cx="548700" cy="35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grpSp>
        <p:nvGrpSpPr>
          <p:cNvPr id="162" name="Google Shape;162;p18"/>
          <p:cNvGrpSpPr/>
          <p:nvPr/>
        </p:nvGrpSpPr>
        <p:grpSpPr>
          <a:xfrm>
            <a:off x="4433302" y="4368424"/>
            <a:ext cx="277490" cy="274822"/>
            <a:chOff x="576250" y="4319400"/>
            <a:chExt cx="442075" cy="442050"/>
          </a:xfrm>
        </p:grpSpPr>
        <p:sp>
          <p:nvSpPr>
            <p:cNvPr id="163" name="Google Shape;163;p18"/>
            <p:cNvSpPr/>
            <p:nvPr/>
          </p:nvSpPr>
          <p:spPr>
            <a:xfrm>
              <a:off x="576250" y="4319400"/>
              <a:ext cx="442075" cy="442050"/>
            </a:xfrm>
            <a:custGeom>
              <a:rect b="b" l="l" r="r" t="t"/>
              <a:pathLst>
                <a:path extrusionOk="0" fill="none" h="17682" w="17683">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595725" y="4668875"/>
              <a:ext cx="73100" cy="73100"/>
            </a:xfrm>
            <a:custGeom>
              <a:rect b="b" l="l" r="r" t="t"/>
              <a:pathLst>
                <a:path extrusionOk="0" fill="none" h="2924" w="2924">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652350" y="4711500"/>
              <a:ext cx="46925" cy="46925"/>
            </a:xfrm>
            <a:custGeom>
              <a:rect b="b" l="l" r="r" t="t"/>
              <a:pathLst>
                <a:path extrusionOk="0" fill="none" h="1877" w="1877">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579300" y="4638450"/>
              <a:ext cx="46900" cy="46900"/>
            </a:xfrm>
            <a:custGeom>
              <a:rect b="b" l="l" r="r" t="t"/>
              <a:pathLst>
                <a:path extrusionOk="0" fill="none" h="1876" w="1876">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ctrTitle"/>
          </p:nvPr>
        </p:nvSpPr>
        <p:spPr>
          <a:xfrm>
            <a:off x="2022225" y="1693525"/>
            <a:ext cx="49770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Time to rethink the divide </a:t>
            </a:r>
            <a:r>
              <a:rPr lang="en" sz="2200"/>
              <a:t>between academic and support staf</a:t>
            </a:r>
            <a:r>
              <a:rPr lang="en" sz="2000"/>
              <a:t>f</a:t>
            </a:r>
            <a:endParaRPr sz="2200"/>
          </a:p>
        </p:txBody>
      </p:sp>
      <p:sp>
        <p:nvSpPr>
          <p:cNvPr id="172" name="Google Shape;172;p19"/>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Lora"/>
                <a:ea typeface="Lora"/>
                <a:cs typeface="Lora"/>
                <a:sym typeface="Lora"/>
              </a:rPr>
              <a:t>2</a:t>
            </a:r>
            <a:endParaRPr sz="2400">
              <a:latin typeface="Lora"/>
              <a:ea typeface="Lora"/>
              <a:cs typeface="Lora"/>
              <a:sym typeface="Lora"/>
            </a:endParaRPr>
          </a:p>
        </p:txBody>
      </p:sp>
      <p:sp>
        <p:nvSpPr>
          <p:cNvPr id="173" name="Google Shape;173;p19"/>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0"/>
          <p:cNvSpPr txBox="1"/>
          <p:nvPr>
            <p:ph idx="4294967295" type="body"/>
          </p:nvPr>
        </p:nvSpPr>
        <p:spPr>
          <a:xfrm>
            <a:off x="4361975" y="878850"/>
            <a:ext cx="4173000" cy="365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The sharp distinction between ‘academics’ and ‘support staff’ is a barrier to effective research because it discourages a culture of collaboration and appreciation of a </a:t>
            </a:r>
            <a:r>
              <a:rPr lang="en" sz="2000">
                <a:highlight>
                  <a:schemeClr val="accent1"/>
                </a:highlight>
              </a:rPr>
              <a:t>diversity of roles and contributions.</a:t>
            </a:r>
            <a:endParaRPr sz="2000">
              <a:highlight>
                <a:schemeClr val="accent1"/>
              </a:highlight>
            </a:endParaRPr>
          </a:p>
          <a:p>
            <a:pPr indent="0" lvl="0" marL="0" rtl="0" algn="l">
              <a:spcBef>
                <a:spcPts val="0"/>
              </a:spcBef>
              <a:spcAft>
                <a:spcPts val="0"/>
              </a:spcAft>
              <a:buClr>
                <a:schemeClr val="dk1"/>
              </a:buClr>
              <a:buSzPts val="1100"/>
              <a:buFont typeface="Arial"/>
              <a:buNone/>
            </a:pPr>
            <a:r>
              <a:t/>
            </a:r>
            <a:endParaRPr sz="2000">
              <a:highlight>
                <a:schemeClr val="accent1"/>
              </a:highlight>
            </a:endParaRPr>
          </a:p>
          <a:p>
            <a:pPr indent="0" lvl="0" marL="0" rtl="0" algn="l">
              <a:spcBef>
                <a:spcPts val="0"/>
              </a:spcBef>
              <a:spcAft>
                <a:spcPts val="0"/>
              </a:spcAft>
              <a:buClr>
                <a:schemeClr val="dk1"/>
              </a:buClr>
              <a:buSzPts val="1100"/>
              <a:buFont typeface="Arial"/>
              <a:buNone/>
            </a:pPr>
            <a:r>
              <a:rPr lang="en" sz="1400"/>
              <a:t>https://doi.org/10.1038/d41586-022-01081-8</a:t>
            </a:r>
            <a:endParaRPr sz="1400">
              <a:highlight>
                <a:schemeClr val="accent1"/>
              </a:highlight>
            </a:endParaRPr>
          </a:p>
        </p:txBody>
      </p:sp>
      <p:cxnSp>
        <p:nvCxnSpPr>
          <p:cNvPr id="179" name="Google Shape;179;p20"/>
          <p:cNvCxnSpPr/>
          <p:nvPr/>
        </p:nvCxnSpPr>
        <p:spPr>
          <a:xfrm>
            <a:off x="-6450" y="1131725"/>
            <a:ext cx="9150600" cy="0"/>
          </a:xfrm>
          <a:prstGeom prst="straightConnector1">
            <a:avLst/>
          </a:prstGeom>
          <a:noFill/>
          <a:ln cap="flat" cmpd="sng" w="9525">
            <a:solidFill>
              <a:srgbClr val="CCCCCC"/>
            </a:solidFill>
            <a:prstDash val="solid"/>
            <a:round/>
            <a:headEnd len="med" w="med" type="none"/>
            <a:tailEnd len="med" w="med" type="none"/>
          </a:ln>
        </p:spPr>
      </p:cxnSp>
      <p:pic>
        <p:nvPicPr>
          <p:cNvPr id="180" name="Google Shape;180;p20"/>
          <p:cNvPicPr preferRelativeResize="0"/>
          <p:nvPr/>
        </p:nvPicPr>
        <p:blipFill rotWithShape="1">
          <a:blip r:embed="rId3">
            <a:alphaModFix/>
          </a:blip>
          <a:srcRect b="0" l="21875" r="21875" t="0"/>
          <a:stretch/>
        </p:blipFill>
        <p:spPr>
          <a:xfrm>
            <a:off x="384700" y="878850"/>
            <a:ext cx="3654300" cy="3654300"/>
          </a:xfrm>
          <a:prstGeom prst="ellipse">
            <a:avLst/>
          </a:prstGeom>
          <a:noFill/>
          <a:ln>
            <a:noFill/>
          </a:ln>
        </p:spPr>
      </p:pic>
      <p:sp>
        <p:nvSpPr>
          <p:cNvPr id="181" name="Google Shape;181;p20"/>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182" name="Google Shape;182;p20"/>
          <p:cNvGrpSpPr/>
          <p:nvPr/>
        </p:nvGrpSpPr>
        <p:grpSpPr>
          <a:xfrm>
            <a:off x="3174172" y="2636956"/>
            <a:ext cx="342882" cy="350068"/>
            <a:chOff x="3951850" y="2985350"/>
            <a:chExt cx="407950" cy="416500"/>
          </a:xfrm>
        </p:grpSpPr>
        <p:sp>
          <p:nvSpPr>
            <p:cNvPr id="183" name="Google Shape;183;p20"/>
            <p:cNvSpPr/>
            <p:nvPr/>
          </p:nvSpPr>
          <p:spPr>
            <a:xfrm>
              <a:off x="3951850" y="2985350"/>
              <a:ext cx="314800" cy="314825"/>
            </a:xfrm>
            <a:custGeom>
              <a:rect b="b" l="l" r="r" t="t"/>
              <a:pathLst>
                <a:path extrusionOk="0" fill="none" h="12593" w="12592">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3988375" y="3021875"/>
              <a:ext cx="241750" cy="241750"/>
            </a:xfrm>
            <a:custGeom>
              <a:rect b="b" l="l" r="r" t="t"/>
              <a:pathLst>
                <a:path extrusionOk="0" fill="none" h="9670" w="967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4024300" y="3058425"/>
              <a:ext cx="84650" cy="84650"/>
            </a:xfrm>
            <a:custGeom>
              <a:rect b="b" l="l" r="r" t="t"/>
              <a:pathLst>
                <a:path extrusionOk="0" fill="none" h="3386" w="3386">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4205750" y="3248375"/>
              <a:ext cx="154050" cy="153475"/>
            </a:xfrm>
            <a:custGeom>
              <a:rect b="b" l="l" r="r" t="t"/>
              <a:pathLst>
                <a:path extrusionOk="0" fill="none" h="6139" w="6162">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cap="rnd"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